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slideLayouts/slideLayout13.xml" ContentType="application/vnd.openxmlformats-officedocument.presentationml.slideLayout+xml"/>
  <Override PartName="/ppt/theme/theme3.xml" ContentType="application/vnd.openxmlformats-officedocument.theme+xml"/>
  <Override PartName="/ppt/slideLayouts/slideLayout14.xml" ContentType="application/vnd.openxmlformats-officedocument.presentationml.slideLayout+xml"/>
  <Override PartName="/ppt/theme/theme4.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 id="2147483660" r:id="rId2"/>
    <p:sldMasterId id="2147483662" r:id="rId3"/>
    <p:sldMasterId id="2147483664" r:id="rId4"/>
    <p:sldMasterId id="2147483666" r:id="rId5"/>
  </p:sldMasterIdLst>
  <p:notesMasterIdLst>
    <p:notesMasterId r:id="rId40"/>
  </p:notesMasterIdLst>
  <p:sldIdLst>
    <p:sldId id="481" r:id="rId6"/>
    <p:sldId id="525" r:id="rId7"/>
    <p:sldId id="526" r:id="rId8"/>
    <p:sldId id="482" r:id="rId9"/>
    <p:sldId id="483" r:id="rId10"/>
    <p:sldId id="518" r:id="rId11"/>
    <p:sldId id="484" r:id="rId12"/>
    <p:sldId id="521" r:id="rId13"/>
    <p:sldId id="499" r:id="rId14"/>
    <p:sldId id="500" r:id="rId15"/>
    <p:sldId id="501" r:id="rId16"/>
    <p:sldId id="487" r:id="rId17"/>
    <p:sldId id="516" r:id="rId18"/>
    <p:sldId id="488" r:id="rId19"/>
    <p:sldId id="513" r:id="rId20"/>
    <p:sldId id="514" r:id="rId21"/>
    <p:sldId id="489" r:id="rId22"/>
    <p:sldId id="490" r:id="rId23"/>
    <p:sldId id="491" r:id="rId24"/>
    <p:sldId id="492" r:id="rId25"/>
    <p:sldId id="493" r:id="rId26"/>
    <p:sldId id="494" r:id="rId27"/>
    <p:sldId id="495" r:id="rId28"/>
    <p:sldId id="496" r:id="rId29"/>
    <p:sldId id="512" r:id="rId30"/>
    <p:sldId id="503" r:id="rId31"/>
    <p:sldId id="504" r:id="rId32"/>
    <p:sldId id="505" r:id="rId33"/>
    <p:sldId id="515" r:id="rId34"/>
    <p:sldId id="507" r:id="rId35"/>
    <p:sldId id="508" r:id="rId36"/>
    <p:sldId id="497" r:id="rId37"/>
    <p:sldId id="511" r:id="rId38"/>
    <p:sldId id="369" r:id="rId39"/>
  </p:sldIdLst>
  <p:sldSz cx="9144000" cy="6858000" type="screen4x3"/>
  <p:notesSz cx="9144000" cy="6858000"/>
  <p:defaultTextStyle>
    <a:defPPr>
      <a:defRPr lang="en-US"/>
    </a:defPPr>
    <a:lvl1pPr algn="l" rtl="0" eaLnBrk="0" fontAlgn="base" hangingPunct="0">
      <a:spcBef>
        <a:spcPct val="0"/>
      </a:spcBef>
      <a:spcAft>
        <a:spcPct val="0"/>
      </a:spcAft>
      <a:defRPr sz="1400" b="1" kern="1200">
        <a:solidFill>
          <a:schemeClr val="tx1"/>
        </a:solidFill>
        <a:latin typeface="Times New Roman" charset="0"/>
        <a:ea typeface="+mn-ea"/>
        <a:cs typeface="+mn-cs"/>
      </a:defRPr>
    </a:lvl1pPr>
    <a:lvl2pPr marL="457200" algn="l" rtl="0" eaLnBrk="0" fontAlgn="base" hangingPunct="0">
      <a:spcBef>
        <a:spcPct val="0"/>
      </a:spcBef>
      <a:spcAft>
        <a:spcPct val="0"/>
      </a:spcAft>
      <a:defRPr sz="1400" b="1" kern="1200">
        <a:solidFill>
          <a:schemeClr val="tx1"/>
        </a:solidFill>
        <a:latin typeface="Times New Roman" charset="0"/>
        <a:ea typeface="+mn-ea"/>
        <a:cs typeface="+mn-cs"/>
      </a:defRPr>
    </a:lvl2pPr>
    <a:lvl3pPr marL="914400" algn="l" rtl="0" eaLnBrk="0" fontAlgn="base" hangingPunct="0">
      <a:spcBef>
        <a:spcPct val="0"/>
      </a:spcBef>
      <a:spcAft>
        <a:spcPct val="0"/>
      </a:spcAft>
      <a:defRPr sz="1400" b="1" kern="1200">
        <a:solidFill>
          <a:schemeClr val="tx1"/>
        </a:solidFill>
        <a:latin typeface="Times New Roman" charset="0"/>
        <a:ea typeface="+mn-ea"/>
        <a:cs typeface="+mn-cs"/>
      </a:defRPr>
    </a:lvl3pPr>
    <a:lvl4pPr marL="1371600" algn="l" rtl="0" eaLnBrk="0" fontAlgn="base" hangingPunct="0">
      <a:spcBef>
        <a:spcPct val="0"/>
      </a:spcBef>
      <a:spcAft>
        <a:spcPct val="0"/>
      </a:spcAft>
      <a:defRPr sz="1400" b="1" kern="1200">
        <a:solidFill>
          <a:schemeClr val="tx1"/>
        </a:solidFill>
        <a:latin typeface="Times New Roman" charset="0"/>
        <a:ea typeface="+mn-ea"/>
        <a:cs typeface="+mn-cs"/>
      </a:defRPr>
    </a:lvl4pPr>
    <a:lvl5pPr marL="1828800" algn="l" rtl="0" eaLnBrk="0" fontAlgn="base" hangingPunct="0">
      <a:spcBef>
        <a:spcPct val="0"/>
      </a:spcBef>
      <a:spcAft>
        <a:spcPct val="0"/>
      </a:spcAft>
      <a:defRPr sz="1400" b="1" kern="1200">
        <a:solidFill>
          <a:schemeClr val="tx1"/>
        </a:solidFill>
        <a:latin typeface="Times New Roman" charset="0"/>
        <a:ea typeface="+mn-ea"/>
        <a:cs typeface="+mn-cs"/>
      </a:defRPr>
    </a:lvl5pPr>
    <a:lvl6pPr marL="2286000" algn="l" defTabSz="457200" rtl="0" eaLnBrk="1" latinLnBrk="0" hangingPunct="1">
      <a:defRPr sz="1400" b="1" kern="1200">
        <a:solidFill>
          <a:schemeClr val="tx1"/>
        </a:solidFill>
        <a:latin typeface="Times New Roman" charset="0"/>
        <a:ea typeface="+mn-ea"/>
        <a:cs typeface="+mn-cs"/>
      </a:defRPr>
    </a:lvl6pPr>
    <a:lvl7pPr marL="2743200" algn="l" defTabSz="457200" rtl="0" eaLnBrk="1" latinLnBrk="0" hangingPunct="1">
      <a:defRPr sz="1400" b="1" kern="1200">
        <a:solidFill>
          <a:schemeClr val="tx1"/>
        </a:solidFill>
        <a:latin typeface="Times New Roman" charset="0"/>
        <a:ea typeface="+mn-ea"/>
        <a:cs typeface="+mn-cs"/>
      </a:defRPr>
    </a:lvl7pPr>
    <a:lvl8pPr marL="3200400" algn="l" defTabSz="457200" rtl="0" eaLnBrk="1" latinLnBrk="0" hangingPunct="1">
      <a:defRPr sz="1400" b="1" kern="1200">
        <a:solidFill>
          <a:schemeClr val="tx1"/>
        </a:solidFill>
        <a:latin typeface="Times New Roman" charset="0"/>
        <a:ea typeface="+mn-ea"/>
        <a:cs typeface="+mn-cs"/>
      </a:defRPr>
    </a:lvl8pPr>
    <a:lvl9pPr marL="3657600" algn="l" defTabSz="457200" rtl="0" eaLnBrk="1" latinLnBrk="0" hangingPunct="1">
      <a:defRPr sz="1400" b="1" kern="1200">
        <a:solidFill>
          <a:schemeClr val="tx1"/>
        </a:solidFill>
        <a:latin typeface="Times New Roman"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CCFFCC"/>
    <a:srgbClr val="0000FF"/>
    <a:srgbClr val="000000"/>
    <a:srgbClr val="CCFFFF"/>
    <a:srgbClr val="D5FFFF"/>
    <a:srgbClr val="009900"/>
    <a:srgbClr val="66FF66"/>
    <a:srgbClr val="969696"/>
    <a:srgbClr val="FFFF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ferSingleView="1">
    <p:restoredLeft sz="22727" autoAdjust="0"/>
    <p:restoredTop sz="90929"/>
  </p:normalViewPr>
  <p:slideViewPr>
    <p:cSldViewPr showGuides="1">
      <p:cViewPr varScale="1">
        <p:scale>
          <a:sx n="105" d="100"/>
          <a:sy n="105" d="100"/>
        </p:scale>
        <p:origin x="1416" y="96"/>
      </p:cViewPr>
      <p:guideLst>
        <p:guide orient="horz" pos="2160"/>
        <p:guide pos="2880"/>
      </p:guideLst>
    </p:cSldViewPr>
  </p:slideViewPr>
  <p:outlineViewPr>
    <p:cViewPr>
      <p:scale>
        <a:sx n="33" d="100"/>
        <a:sy n="33" d="100"/>
      </p:scale>
      <p:origin x="0" y="0"/>
    </p:cViewPr>
  </p:outlineViewPr>
  <p:notesTextViewPr>
    <p:cViewPr>
      <p:scale>
        <a:sx n="3" d="2"/>
        <a:sy n="3" d="2"/>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viewProps" Target="viewProps.xml"/><Relationship Id="rId7" Type="http://schemas.openxmlformats.org/officeDocument/2006/relationships/slide" Target="slides/slide2.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notesMaster" Target="notesMasters/notesMaster1.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theme" Target="theme/theme1.xml"/><Relationship Id="rId8" Type="http://schemas.openxmlformats.org/officeDocument/2006/relationships/slide" Target="slides/slide3.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7282" name="Rectangle 2"/>
          <p:cNvSpPr>
            <a:spLocks noGrp="1" noChangeArrowheads="1"/>
          </p:cNvSpPr>
          <p:nvPr>
            <p:ph type="hdr" sz="quarter"/>
          </p:nvPr>
        </p:nvSpPr>
        <p:spPr bwMode="auto">
          <a:xfrm>
            <a:off x="0" y="0"/>
            <a:ext cx="3962400" cy="3810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b="0"/>
            </a:lvl1pPr>
          </a:lstStyle>
          <a:p>
            <a:endParaRPr lang="en-US"/>
          </a:p>
        </p:txBody>
      </p:sp>
      <p:sp>
        <p:nvSpPr>
          <p:cNvPr id="97283" name="Rectangle 3"/>
          <p:cNvSpPr>
            <a:spLocks noGrp="1" noChangeArrowheads="1"/>
          </p:cNvSpPr>
          <p:nvPr>
            <p:ph type="dt" idx="1"/>
          </p:nvPr>
        </p:nvSpPr>
        <p:spPr bwMode="auto">
          <a:xfrm>
            <a:off x="5181600" y="0"/>
            <a:ext cx="3962400" cy="3810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b="0"/>
            </a:lvl1pPr>
          </a:lstStyle>
          <a:p>
            <a:endParaRPr lang="en-US"/>
          </a:p>
        </p:txBody>
      </p:sp>
      <p:sp>
        <p:nvSpPr>
          <p:cNvPr id="97284" name="Rectangle 4"/>
          <p:cNvSpPr>
            <a:spLocks noGrp="1" noRot="1" noChangeAspect="1" noChangeArrowheads="1" noTextEdit="1"/>
          </p:cNvSpPr>
          <p:nvPr>
            <p:ph type="sldImg" idx="2"/>
          </p:nvPr>
        </p:nvSpPr>
        <p:spPr bwMode="auto">
          <a:xfrm>
            <a:off x="2844800" y="533400"/>
            <a:ext cx="3454400" cy="2590800"/>
          </a:xfrm>
          <a:prstGeom prst="rect">
            <a:avLst/>
          </a:prstGeom>
          <a:noFill/>
          <a:ln w="9525">
            <a:solidFill>
              <a:srgbClr val="000000"/>
            </a:solidFill>
            <a:miter lim="800000"/>
            <a:headEnd/>
            <a:tailEnd/>
          </a:ln>
          <a:effectLst/>
        </p:spPr>
      </p:sp>
      <p:sp>
        <p:nvSpPr>
          <p:cNvPr id="97285" name="Rectangle 5"/>
          <p:cNvSpPr>
            <a:spLocks noGrp="1" noChangeArrowheads="1"/>
          </p:cNvSpPr>
          <p:nvPr>
            <p:ph type="body" sz="quarter" idx="3"/>
          </p:nvPr>
        </p:nvSpPr>
        <p:spPr bwMode="auto">
          <a:xfrm>
            <a:off x="1219200" y="3276600"/>
            <a:ext cx="6705600" cy="30480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7286" name="Rectangle 6"/>
          <p:cNvSpPr>
            <a:spLocks noGrp="1" noChangeArrowheads="1"/>
          </p:cNvSpPr>
          <p:nvPr>
            <p:ph type="ftr" sz="quarter" idx="4"/>
          </p:nvPr>
        </p:nvSpPr>
        <p:spPr bwMode="auto">
          <a:xfrm>
            <a:off x="0" y="6477000"/>
            <a:ext cx="3962400" cy="3810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b="0"/>
            </a:lvl1pPr>
          </a:lstStyle>
          <a:p>
            <a:endParaRPr lang="en-US"/>
          </a:p>
        </p:txBody>
      </p:sp>
      <p:sp>
        <p:nvSpPr>
          <p:cNvPr id="97287" name="Rectangle 7"/>
          <p:cNvSpPr>
            <a:spLocks noGrp="1" noChangeArrowheads="1"/>
          </p:cNvSpPr>
          <p:nvPr>
            <p:ph type="sldNum" sz="quarter" idx="5"/>
          </p:nvPr>
        </p:nvSpPr>
        <p:spPr bwMode="auto">
          <a:xfrm>
            <a:off x="5181600" y="6477000"/>
            <a:ext cx="3962400" cy="3810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b="0"/>
            </a:lvl1pPr>
          </a:lstStyle>
          <a:p>
            <a:fld id="{37231C64-B976-DF4A-874D-4A45D2B42567}" type="slidenum">
              <a:rPr lang="en-US"/>
              <a:pPr/>
              <a:t>‹#›</a:t>
            </a:fld>
            <a:endParaRPr 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charset="0"/>
        <a:ea typeface="ＭＳ Ｐゴシック" charset="-128"/>
        <a:cs typeface="+mn-cs"/>
      </a:defRPr>
    </a:lvl2pPr>
    <a:lvl3pPr marL="914400" algn="l" rtl="0" eaLnBrk="0" fontAlgn="base" hangingPunct="0">
      <a:spcBef>
        <a:spcPct val="30000"/>
      </a:spcBef>
      <a:spcAft>
        <a:spcPct val="0"/>
      </a:spcAft>
      <a:defRPr sz="1200" kern="1200">
        <a:solidFill>
          <a:schemeClr val="tx1"/>
        </a:solidFill>
        <a:latin typeface="Times New Roman" charset="0"/>
        <a:ea typeface="ＭＳ Ｐゴシック" charset="-128"/>
        <a:cs typeface="+mn-cs"/>
      </a:defRPr>
    </a:lvl3pPr>
    <a:lvl4pPr marL="1371600" algn="l" rtl="0" eaLnBrk="0" fontAlgn="base" hangingPunct="0">
      <a:spcBef>
        <a:spcPct val="30000"/>
      </a:spcBef>
      <a:spcAft>
        <a:spcPct val="0"/>
      </a:spcAft>
      <a:defRPr sz="1200" kern="1200">
        <a:solidFill>
          <a:schemeClr val="tx1"/>
        </a:solidFill>
        <a:latin typeface="Times New Roman" charset="0"/>
        <a:ea typeface="ＭＳ Ｐゴシック" charset="-128"/>
        <a:cs typeface="+mn-cs"/>
      </a:defRPr>
    </a:lvl4pPr>
    <a:lvl5pPr marL="1828800" algn="l" rtl="0" eaLnBrk="0" fontAlgn="base" hangingPunct="0">
      <a:spcBef>
        <a:spcPct val="30000"/>
      </a:spcBef>
      <a:spcAft>
        <a:spcPct val="0"/>
      </a:spcAft>
      <a:defRPr sz="1200" kern="1200">
        <a:solidFill>
          <a:schemeClr val="tx1"/>
        </a:solidFill>
        <a:latin typeface="Times New Roman" charset="0"/>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5A6C62C-AF94-8B42-AF39-302D6D4E3459}" type="slidenum">
              <a:rPr lang="en-US">
                <a:solidFill>
                  <a:prstClr val="black"/>
                </a:solidFill>
              </a:rPr>
              <a:pPr/>
              <a:t>1</a:t>
            </a:fld>
            <a:endParaRPr lang="en-US">
              <a:solidFill>
                <a:prstClr val="black"/>
              </a:solidFill>
            </a:endParaRPr>
          </a:p>
        </p:txBody>
      </p:sp>
      <p:sp>
        <p:nvSpPr>
          <p:cNvPr id="452610"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452611"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1C5E50F-F0C3-BC4A-934B-5205F75D6524}" type="slidenum">
              <a:rPr lang="en-US">
                <a:solidFill>
                  <a:prstClr val="black"/>
                </a:solidFill>
              </a:rPr>
              <a:pPr/>
              <a:t>10</a:t>
            </a:fld>
            <a:endParaRPr lang="en-US">
              <a:solidFill>
                <a:prstClr val="black"/>
              </a:solidFill>
            </a:endParaRPr>
          </a:p>
        </p:txBody>
      </p:sp>
      <p:sp>
        <p:nvSpPr>
          <p:cNvPr id="789506"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789507"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5786BC6-C010-9F41-B3B4-358A7E3576DA}" type="slidenum">
              <a:rPr lang="en-US">
                <a:solidFill>
                  <a:prstClr val="black"/>
                </a:solidFill>
              </a:rPr>
              <a:pPr/>
              <a:t>11</a:t>
            </a:fld>
            <a:endParaRPr lang="en-US">
              <a:solidFill>
                <a:prstClr val="black"/>
              </a:solidFill>
            </a:endParaRPr>
          </a:p>
        </p:txBody>
      </p:sp>
      <p:sp>
        <p:nvSpPr>
          <p:cNvPr id="795650"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795651"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r>
              <a:rPr lang="en-US" dirty="0"/>
              <a:t>The order of creating towers is important.</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CE2AA4D0-F38E-9C46-B1B0-9E31F853B3B9}" type="slidenum">
              <a:rPr kumimoji="0" lang="en-US" sz="1200" b="0" i="0" u="none" strike="noStrike" kern="1200" cap="none" spc="0" normalizeH="0" baseline="0" noProof="0">
                <a:ln>
                  <a:noFill/>
                </a:ln>
                <a:solidFill>
                  <a:prstClr val="black"/>
                </a:solidFill>
                <a:effectLst/>
                <a:uLnTx/>
                <a:uFillTx/>
                <a:latin typeface="Times New Roman"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Times New Roman" charset="0"/>
              <a:ea typeface="+mn-ea"/>
              <a:cs typeface="+mn-cs"/>
            </a:endParaRPr>
          </a:p>
        </p:txBody>
      </p:sp>
      <p:sp>
        <p:nvSpPr>
          <p:cNvPr id="917506"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917507"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extLst>
      <p:ext uri="{BB962C8B-B14F-4D97-AF65-F5344CB8AC3E}">
        <p14:creationId xmlns:p14="http://schemas.microsoft.com/office/powerpoint/2010/main" val="23449924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CE2AA4D0-F38E-9C46-B1B0-9E31F853B3B9}" type="slidenum">
              <a:rPr kumimoji="0" lang="en-US" sz="1200" b="0" i="0" u="none" strike="noStrike" kern="1200" cap="none" spc="0" normalizeH="0" baseline="0" noProof="0">
                <a:ln>
                  <a:noFill/>
                </a:ln>
                <a:solidFill>
                  <a:prstClr val="black"/>
                </a:solidFill>
                <a:effectLst/>
                <a:uLnTx/>
                <a:uFillTx/>
                <a:latin typeface="Times New Roman"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Times New Roman" charset="0"/>
              <a:ea typeface="+mn-ea"/>
              <a:cs typeface="+mn-cs"/>
            </a:endParaRPr>
          </a:p>
        </p:txBody>
      </p:sp>
      <p:sp>
        <p:nvSpPr>
          <p:cNvPr id="917506"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917507"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extLst>
      <p:ext uri="{BB962C8B-B14F-4D97-AF65-F5344CB8AC3E}">
        <p14:creationId xmlns:p14="http://schemas.microsoft.com/office/powerpoint/2010/main" val="11255922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03D6DEB0-06DE-C540-96D5-44AAB6611919}" type="slidenum">
              <a:rPr kumimoji="0" lang="en-US" sz="1200" b="0" i="0" u="none" strike="noStrike" kern="1200" cap="none" spc="0" normalizeH="0" baseline="0" noProof="0">
                <a:ln>
                  <a:noFill/>
                </a:ln>
                <a:solidFill>
                  <a:prstClr val="black"/>
                </a:solidFill>
                <a:effectLst/>
                <a:uLnTx/>
                <a:uFillTx/>
                <a:latin typeface="Times New Roman"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Times New Roman" charset="0"/>
              <a:ea typeface="+mn-ea"/>
              <a:cs typeface="+mn-cs"/>
            </a:endParaRPr>
          </a:p>
        </p:txBody>
      </p:sp>
      <p:sp>
        <p:nvSpPr>
          <p:cNvPr id="915458"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915459"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extLst>
      <p:ext uri="{BB962C8B-B14F-4D97-AF65-F5344CB8AC3E}">
        <p14:creationId xmlns:p14="http://schemas.microsoft.com/office/powerpoint/2010/main" val="28587491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D0A8D10-FA35-7E46-B6E6-7A34DF12F4D6}" type="slidenum">
              <a:rPr lang="en-US">
                <a:solidFill>
                  <a:prstClr val="black"/>
                </a:solidFill>
              </a:rPr>
              <a:pPr/>
              <a:t>15</a:t>
            </a:fld>
            <a:endParaRPr lang="en-US">
              <a:solidFill>
                <a:prstClr val="black"/>
              </a:solidFill>
            </a:endParaRPr>
          </a:p>
        </p:txBody>
      </p:sp>
      <p:sp>
        <p:nvSpPr>
          <p:cNvPr id="811010"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811011"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extLst>
      <p:ext uri="{BB962C8B-B14F-4D97-AF65-F5344CB8AC3E}">
        <p14:creationId xmlns:p14="http://schemas.microsoft.com/office/powerpoint/2010/main" val="34096875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AE5EA5F-81DF-354F-8F32-83C02DE44CB3}" type="slidenum">
              <a:rPr lang="en-US">
                <a:solidFill>
                  <a:prstClr val="black"/>
                </a:solidFill>
              </a:rPr>
              <a:pPr/>
              <a:t>16</a:t>
            </a:fld>
            <a:endParaRPr lang="en-US">
              <a:solidFill>
                <a:prstClr val="black"/>
              </a:solidFill>
            </a:endParaRPr>
          </a:p>
        </p:txBody>
      </p:sp>
      <p:sp>
        <p:nvSpPr>
          <p:cNvPr id="862210"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862211"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extLst>
      <p:ext uri="{BB962C8B-B14F-4D97-AF65-F5344CB8AC3E}">
        <p14:creationId xmlns:p14="http://schemas.microsoft.com/office/powerpoint/2010/main" val="23791596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59ECB6E-121E-E147-B59B-8D2477F634E2}" type="slidenum">
              <a:rPr lang="en-US">
                <a:solidFill>
                  <a:prstClr val="black"/>
                </a:solidFill>
              </a:rPr>
              <a:pPr/>
              <a:t>17</a:t>
            </a:fld>
            <a:endParaRPr lang="en-US">
              <a:solidFill>
                <a:prstClr val="black"/>
              </a:solidFill>
            </a:endParaRPr>
          </a:p>
        </p:txBody>
      </p:sp>
      <p:sp>
        <p:nvSpPr>
          <p:cNvPr id="888834"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888835"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26FFE074-C95E-3048-8C9A-C22F7E548980}" type="slidenum">
              <a:rPr kumimoji="0" lang="en-US" sz="1200" b="0" i="0" u="none" strike="noStrike" kern="1200" cap="none" spc="0" normalizeH="0" baseline="0" noProof="0">
                <a:ln>
                  <a:noFill/>
                </a:ln>
                <a:solidFill>
                  <a:prstClr val="black"/>
                </a:solidFill>
                <a:effectLst/>
                <a:uLnTx/>
                <a:uFillTx/>
                <a:latin typeface="Times New Roman"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Times New Roman" charset="0"/>
              <a:ea typeface="+mn-ea"/>
              <a:cs typeface="+mn-cs"/>
            </a:endParaRPr>
          </a:p>
        </p:txBody>
      </p:sp>
      <p:sp>
        <p:nvSpPr>
          <p:cNvPr id="921602"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921603"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extLst>
      <p:ext uri="{BB962C8B-B14F-4D97-AF65-F5344CB8AC3E}">
        <p14:creationId xmlns:p14="http://schemas.microsoft.com/office/powerpoint/2010/main" val="35644879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CBF0F19B-EFDD-5D46-91D2-267A23E5F043}" type="slidenum">
              <a:rPr kumimoji="0" lang="en-US" sz="1200" b="0" i="0" u="none" strike="noStrike" kern="1200" cap="none" spc="0" normalizeH="0" baseline="0" noProof="0">
                <a:ln>
                  <a:noFill/>
                </a:ln>
                <a:solidFill>
                  <a:prstClr val="black"/>
                </a:solidFill>
                <a:effectLst/>
                <a:uLnTx/>
                <a:uFillTx/>
                <a:latin typeface="Times New Roman"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Times New Roman" charset="0"/>
              <a:ea typeface="+mn-ea"/>
              <a:cs typeface="+mn-cs"/>
            </a:endParaRPr>
          </a:p>
        </p:txBody>
      </p:sp>
      <p:sp>
        <p:nvSpPr>
          <p:cNvPr id="923650"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923651"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extLst>
      <p:ext uri="{BB962C8B-B14F-4D97-AF65-F5344CB8AC3E}">
        <p14:creationId xmlns:p14="http://schemas.microsoft.com/office/powerpoint/2010/main" val="3327663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FD795B21-4D7D-774C-ABAB-AD2892B0DC28}" type="slidenum">
              <a:rPr kumimoji="0" lang="en-US" sz="1200" b="0" i="0" u="none" strike="noStrike" kern="1200" cap="none" spc="0" normalizeH="0" baseline="0" noProof="0">
                <a:ln>
                  <a:noFill/>
                </a:ln>
                <a:solidFill>
                  <a:prstClr val="black"/>
                </a:solidFill>
                <a:effectLst/>
                <a:uLnTx/>
                <a:uFillTx/>
                <a:latin typeface="Times New Roman"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Times New Roman" charset="0"/>
              <a:ea typeface="+mn-ea"/>
              <a:cs typeface="+mn-cs"/>
            </a:endParaRPr>
          </a:p>
        </p:txBody>
      </p:sp>
      <p:sp>
        <p:nvSpPr>
          <p:cNvPr id="854018"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854019"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extLst>
      <p:ext uri="{BB962C8B-B14F-4D97-AF65-F5344CB8AC3E}">
        <p14:creationId xmlns:p14="http://schemas.microsoft.com/office/powerpoint/2010/main" val="374168077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26FFE074-C95E-3048-8C9A-C22F7E548980}" type="slidenum">
              <a:rPr kumimoji="0" lang="en-US" sz="1200" b="0" i="0" u="none" strike="noStrike" kern="1200" cap="none" spc="0" normalizeH="0" baseline="0" noProof="0">
                <a:ln>
                  <a:noFill/>
                </a:ln>
                <a:solidFill>
                  <a:prstClr val="black"/>
                </a:solidFill>
                <a:effectLst/>
                <a:uLnTx/>
                <a:uFillTx/>
                <a:latin typeface="Times New Roman"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Times New Roman" charset="0"/>
              <a:ea typeface="+mn-ea"/>
              <a:cs typeface="+mn-cs"/>
            </a:endParaRPr>
          </a:p>
        </p:txBody>
      </p:sp>
      <p:sp>
        <p:nvSpPr>
          <p:cNvPr id="921602"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921603"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extLst>
      <p:ext uri="{BB962C8B-B14F-4D97-AF65-F5344CB8AC3E}">
        <p14:creationId xmlns:p14="http://schemas.microsoft.com/office/powerpoint/2010/main" val="37938544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35165CA2-0714-E141-B347-59C0B0114615}" type="slidenum">
              <a:rPr kumimoji="0" lang="en-US" sz="1200" b="0" i="0" u="none" strike="noStrike" kern="1200" cap="none" spc="0" normalizeH="0" baseline="0" noProof="0">
                <a:ln>
                  <a:noFill/>
                </a:ln>
                <a:solidFill>
                  <a:prstClr val="black"/>
                </a:solidFill>
                <a:effectLst/>
                <a:uLnTx/>
                <a:uFillTx/>
                <a:latin typeface="Times New Roman"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Times New Roman" charset="0"/>
              <a:ea typeface="+mn-ea"/>
              <a:cs typeface="+mn-cs"/>
            </a:endParaRPr>
          </a:p>
        </p:txBody>
      </p:sp>
      <p:sp>
        <p:nvSpPr>
          <p:cNvPr id="925698"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925699"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extLst>
      <p:ext uri="{BB962C8B-B14F-4D97-AF65-F5344CB8AC3E}">
        <p14:creationId xmlns:p14="http://schemas.microsoft.com/office/powerpoint/2010/main" val="34790377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864114A4-8008-1E4A-8035-D7B6A90A15DB}" type="slidenum">
              <a:rPr kumimoji="0" lang="en-US" sz="1200" b="0" i="0" u="none" strike="noStrike" kern="1200" cap="none" spc="0" normalizeH="0" baseline="0" noProof="0">
                <a:ln>
                  <a:noFill/>
                </a:ln>
                <a:solidFill>
                  <a:prstClr val="black"/>
                </a:solidFill>
                <a:effectLst/>
                <a:uLnTx/>
                <a:uFillTx/>
                <a:latin typeface="Times New Roman"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Times New Roman" charset="0"/>
              <a:ea typeface="+mn-ea"/>
              <a:cs typeface="+mn-cs"/>
            </a:endParaRPr>
          </a:p>
        </p:txBody>
      </p:sp>
      <p:sp>
        <p:nvSpPr>
          <p:cNvPr id="929794"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929795"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extLst>
      <p:ext uri="{BB962C8B-B14F-4D97-AF65-F5344CB8AC3E}">
        <p14:creationId xmlns:p14="http://schemas.microsoft.com/office/powerpoint/2010/main" val="283426415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864114A4-8008-1E4A-8035-D7B6A90A15DB}" type="slidenum">
              <a:rPr kumimoji="0" lang="en-US" sz="1200" b="0" i="0" u="none" strike="noStrike" kern="1200" cap="none" spc="0" normalizeH="0" baseline="0" noProof="0">
                <a:ln>
                  <a:noFill/>
                </a:ln>
                <a:solidFill>
                  <a:prstClr val="black"/>
                </a:solidFill>
                <a:effectLst/>
                <a:uLnTx/>
                <a:uFillTx/>
                <a:latin typeface="Times New Roman"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Times New Roman" charset="0"/>
              <a:ea typeface="+mn-ea"/>
              <a:cs typeface="+mn-cs"/>
            </a:endParaRPr>
          </a:p>
        </p:txBody>
      </p:sp>
      <p:sp>
        <p:nvSpPr>
          <p:cNvPr id="929794"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929795"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extLst>
      <p:ext uri="{BB962C8B-B14F-4D97-AF65-F5344CB8AC3E}">
        <p14:creationId xmlns:p14="http://schemas.microsoft.com/office/powerpoint/2010/main" val="23912083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864114A4-8008-1E4A-8035-D7B6A90A15DB}" type="slidenum">
              <a:rPr kumimoji="0" lang="en-US" sz="1200" b="0" i="0" u="none" strike="noStrike" kern="1200" cap="none" spc="0" normalizeH="0" baseline="0" noProof="0">
                <a:ln>
                  <a:noFill/>
                </a:ln>
                <a:solidFill>
                  <a:prstClr val="black"/>
                </a:solidFill>
                <a:effectLst/>
                <a:uLnTx/>
                <a:uFillTx/>
                <a:latin typeface="Times New Roman"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Times New Roman" charset="0"/>
              <a:ea typeface="+mn-ea"/>
              <a:cs typeface="+mn-cs"/>
            </a:endParaRPr>
          </a:p>
        </p:txBody>
      </p:sp>
      <p:sp>
        <p:nvSpPr>
          <p:cNvPr id="929794"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929795"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extLst>
      <p:ext uri="{BB962C8B-B14F-4D97-AF65-F5344CB8AC3E}">
        <p14:creationId xmlns:p14="http://schemas.microsoft.com/office/powerpoint/2010/main" val="237562075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3DA7CB1-060E-BC48-A79A-03C137B35097}" type="slidenum">
              <a:rPr lang="en-US"/>
              <a:pPr/>
              <a:t>25</a:t>
            </a:fld>
            <a:endParaRPr lang="en-US"/>
          </a:p>
        </p:txBody>
      </p:sp>
      <p:sp>
        <p:nvSpPr>
          <p:cNvPr id="1036290"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1036291"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extLst>
      <p:ext uri="{BB962C8B-B14F-4D97-AF65-F5344CB8AC3E}">
        <p14:creationId xmlns:p14="http://schemas.microsoft.com/office/powerpoint/2010/main" val="378598077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D0A8D10-FA35-7E46-B6E6-7A34DF12F4D6}" type="slidenum">
              <a:rPr lang="en-US">
                <a:solidFill>
                  <a:prstClr val="black"/>
                </a:solidFill>
              </a:rPr>
              <a:pPr/>
              <a:t>26</a:t>
            </a:fld>
            <a:endParaRPr lang="en-US">
              <a:solidFill>
                <a:prstClr val="black"/>
              </a:solidFill>
            </a:endParaRPr>
          </a:p>
        </p:txBody>
      </p:sp>
      <p:sp>
        <p:nvSpPr>
          <p:cNvPr id="811010"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811011"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3DA7CB1-060E-BC48-A79A-03C137B35097}" type="slidenum">
              <a:rPr lang="en-US"/>
              <a:pPr/>
              <a:t>27</a:t>
            </a:fld>
            <a:endParaRPr lang="en-US"/>
          </a:p>
        </p:txBody>
      </p:sp>
      <p:sp>
        <p:nvSpPr>
          <p:cNvPr id="1036290"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1036291"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F5FD60C-B64C-E042-9B98-28CF7E78CE40}" type="slidenum">
              <a:rPr lang="en-US"/>
              <a:pPr/>
              <a:t>28</a:t>
            </a:fld>
            <a:endParaRPr lang="en-US"/>
          </a:p>
        </p:txBody>
      </p:sp>
      <p:sp>
        <p:nvSpPr>
          <p:cNvPr id="1038338"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1038339"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CD53FB74-754B-DB44-9CA2-1C51BF751EC8}" type="slidenum">
              <a:rPr kumimoji="0" lang="en-US" sz="1200" b="0" i="0" u="none" strike="noStrike" kern="1200" cap="none" spc="0" normalizeH="0" baseline="0" noProof="0">
                <a:ln>
                  <a:noFill/>
                </a:ln>
                <a:solidFill>
                  <a:srgbClr val="000000"/>
                </a:solidFill>
                <a:effectLst/>
                <a:uLnTx/>
                <a:uFillTx/>
                <a:latin typeface="Times New Roman"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29</a:t>
            </a:fld>
            <a:endParaRPr kumimoji="0" lang="en-US" sz="12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1040386"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1040387"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extLst>
      <p:ext uri="{BB962C8B-B14F-4D97-AF65-F5344CB8AC3E}">
        <p14:creationId xmlns:p14="http://schemas.microsoft.com/office/powerpoint/2010/main" val="4555500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559DD1E7-1029-A444-88F6-47DA9ADE4A0E}" type="slidenum">
              <a:rPr kumimoji="0" lang="en-US" sz="1200" b="0" i="0" u="none" strike="noStrike" kern="1200" cap="none" spc="0" normalizeH="0" baseline="0" noProof="0">
                <a:ln>
                  <a:noFill/>
                </a:ln>
                <a:solidFill>
                  <a:prstClr val="black"/>
                </a:solidFill>
                <a:effectLst/>
                <a:uLnTx/>
                <a:uFillTx/>
                <a:latin typeface="Times New Roman"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Times New Roman" charset="0"/>
              <a:ea typeface="+mn-ea"/>
              <a:cs typeface="+mn-cs"/>
            </a:endParaRPr>
          </a:p>
        </p:txBody>
      </p:sp>
      <p:sp>
        <p:nvSpPr>
          <p:cNvPr id="808962"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808963"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97EEF2F-DEF2-874E-BC81-514FDE9F214B}" type="slidenum">
              <a:rPr lang="en-US"/>
              <a:pPr/>
              <a:t>30</a:t>
            </a:fld>
            <a:endParaRPr lang="en-US"/>
          </a:p>
        </p:txBody>
      </p:sp>
      <p:sp>
        <p:nvSpPr>
          <p:cNvPr id="1042434"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1042435"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3DA7CB1-060E-BC48-A79A-03C137B35097}" type="slidenum">
              <a:rPr lang="en-US"/>
              <a:pPr/>
              <a:t>31</a:t>
            </a:fld>
            <a:endParaRPr lang="en-US"/>
          </a:p>
        </p:txBody>
      </p:sp>
      <p:sp>
        <p:nvSpPr>
          <p:cNvPr id="1036290"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1036291"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9D0A8D10-FA35-7E46-B6E6-7A34DF12F4D6}" type="slidenum">
              <a:rPr kumimoji="0" lang="en-US" sz="1200" b="0" i="0" u="none" strike="noStrike" kern="1200" cap="none" spc="0" normalizeH="0" baseline="0" noProof="0">
                <a:ln>
                  <a:noFill/>
                </a:ln>
                <a:solidFill>
                  <a:prstClr val="black"/>
                </a:solidFill>
                <a:effectLst/>
                <a:uLnTx/>
                <a:uFillTx/>
                <a:latin typeface="Times New Roman"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Times New Roman" charset="0"/>
              <a:ea typeface="+mn-ea"/>
              <a:cs typeface="+mn-cs"/>
            </a:endParaRPr>
          </a:p>
        </p:txBody>
      </p:sp>
      <p:sp>
        <p:nvSpPr>
          <p:cNvPr id="811010"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811011"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extLst>
      <p:ext uri="{BB962C8B-B14F-4D97-AF65-F5344CB8AC3E}">
        <p14:creationId xmlns:p14="http://schemas.microsoft.com/office/powerpoint/2010/main" val="177642812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90769C9-9875-1A45-8F0C-7D076A39265C}" type="slidenum">
              <a:rPr lang="en-US"/>
              <a:pPr/>
              <a:t>34</a:t>
            </a:fld>
            <a:endParaRPr lang="en-US"/>
          </a:p>
        </p:txBody>
      </p:sp>
      <p:sp>
        <p:nvSpPr>
          <p:cNvPr id="198658" name="Rectangle 2"/>
          <p:cNvSpPr>
            <a:spLocks noGrp="1" noRot="1" noChangeAspect="1" noChangeArrowheads="1" noTextEdit="1"/>
          </p:cNvSpPr>
          <p:nvPr>
            <p:ph type="sldImg"/>
          </p:nvPr>
        </p:nvSpPr>
        <p:spPr>
          <a:ln/>
        </p:spPr>
      </p:sp>
      <p:sp>
        <p:nvSpPr>
          <p:cNvPr id="19865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D3384F8-2080-704F-9260-E09405E68229}" type="slidenum">
              <a:rPr lang="en-US">
                <a:solidFill>
                  <a:prstClr val="black"/>
                </a:solidFill>
              </a:rPr>
              <a:pPr/>
              <a:t>4</a:t>
            </a:fld>
            <a:endParaRPr lang="en-US">
              <a:solidFill>
                <a:prstClr val="black"/>
              </a:solidFill>
            </a:endParaRPr>
          </a:p>
        </p:txBody>
      </p:sp>
      <p:sp>
        <p:nvSpPr>
          <p:cNvPr id="851970"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851971"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98D5EB9-4286-0843-A12F-64A0EAB80BD9}" type="slidenum">
              <a:rPr lang="en-US">
                <a:solidFill>
                  <a:prstClr val="black"/>
                </a:solidFill>
              </a:rPr>
              <a:pPr/>
              <a:t>5</a:t>
            </a:fld>
            <a:endParaRPr lang="en-US">
              <a:solidFill>
                <a:prstClr val="black"/>
              </a:solidFill>
            </a:endParaRPr>
          </a:p>
        </p:txBody>
      </p:sp>
      <p:sp>
        <p:nvSpPr>
          <p:cNvPr id="856066"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856067"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26FFE074-C95E-3048-8C9A-C22F7E548980}" type="slidenum">
              <a:rPr kumimoji="0" lang="en-US" sz="1200" b="0" i="0" u="none" strike="noStrike" kern="1200" cap="none" spc="0" normalizeH="0" baseline="0" noProof="0">
                <a:ln>
                  <a:noFill/>
                </a:ln>
                <a:solidFill>
                  <a:prstClr val="black"/>
                </a:solidFill>
                <a:effectLst/>
                <a:uLnTx/>
                <a:uFillTx/>
                <a:latin typeface="Times New Roman"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Times New Roman" charset="0"/>
              <a:ea typeface="+mn-ea"/>
              <a:cs typeface="+mn-cs"/>
            </a:endParaRPr>
          </a:p>
        </p:txBody>
      </p:sp>
      <p:sp>
        <p:nvSpPr>
          <p:cNvPr id="921602"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921603"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dirty="0"/>
          </a:p>
        </p:txBody>
      </p:sp>
    </p:spTree>
    <p:extLst>
      <p:ext uri="{BB962C8B-B14F-4D97-AF65-F5344CB8AC3E}">
        <p14:creationId xmlns:p14="http://schemas.microsoft.com/office/powerpoint/2010/main" val="4909021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E2AA4D0-F38E-9C46-B1B0-9E31F853B3B9}" type="slidenum">
              <a:rPr lang="en-US">
                <a:solidFill>
                  <a:prstClr val="black"/>
                </a:solidFill>
              </a:rPr>
              <a:pPr/>
              <a:t>7</a:t>
            </a:fld>
            <a:endParaRPr lang="en-US">
              <a:solidFill>
                <a:prstClr val="black"/>
              </a:solidFill>
            </a:endParaRPr>
          </a:p>
        </p:txBody>
      </p:sp>
      <p:sp>
        <p:nvSpPr>
          <p:cNvPr id="917506"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917507"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FD795B21-4D7D-774C-ABAB-AD2892B0DC28}" type="slidenum">
              <a:rPr kumimoji="0" lang="en-US" sz="1200" b="0" i="0" u="none" strike="noStrike" kern="1200" cap="none" spc="0" normalizeH="0" baseline="0" noProof="0">
                <a:ln>
                  <a:noFill/>
                </a:ln>
                <a:solidFill>
                  <a:prstClr val="black"/>
                </a:solidFill>
                <a:effectLst/>
                <a:uLnTx/>
                <a:uFillTx/>
                <a:latin typeface="Times New Roman"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Times New Roman" charset="0"/>
              <a:ea typeface="+mn-ea"/>
              <a:cs typeface="+mn-cs"/>
            </a:endParaRPr>
          </a:p>
        </p:txBody>
      </p:sp>
      <p:sp>
        <p:nvSpPr>
          <p:cNvPr id="854018"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854019"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extLst>
      <p:ext uri="{BB962C8B-B14F-4D97-AF65-F5344CB8AC3E}">
        <p14:creationId xmlns:p14="http://schemas.microsoft.com/office/powerpoint/2010/main" val="37416807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12BD33A-60C9-6940-90B2-B7E75493F062}" type="slidenum">
              <a:rPr lang="en-US">
                <a:solidFill>
                  <a:prstClr val="black"/>
                </a:solidFill>
              </a:rPr>
              <a:pPr/>
              <a:t>9</a:t>
            </a:fld>
            <a:endParaRPr lang="en-US">
              <a:solidFill>
                <a:prstClr val="black"/>
              </a:solidFill>
            </a:endParaRPr>
          </a:p>
        </p:txBody>
      </p:sp>
      <p:sp>
        <p:nvSpPr>
          <p:cNvPr id="693250"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693251"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smtClean="0"/>
            </a:lvl1pPr>
          </a:lstStyle>
          <a:p>
            <a:fld id="{DC179319-EBCB-EC44-BABA-F5EDD1D4859C}" type="slidenum">
              <a:rPr lang="en-US"/>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smtClean="0"/>
            </a:lvl1pPr>
          </a:lstStyle>
          <a:p>
            <a:fld id="{E3ADE519-0466-6C45-83C1-371F2FEE7FE4}" type="slidenum">
              <a:rPr lang="en-US"/>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smtClean="0"/>
            </a:lvl1pPr>
          </a:lstStyle>
          <a:p>
            <a:fld id="{79AFCF31-B35B-864A-BBDA-07E44CD9EE55}" type="slidenum">
              <a:rPr lang="en-US"/>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000000"/>
              </a:solidFill>
            </a:endParaRPr>
          </a:p>
        </p:txBody>
      </p:sp>
      <p:sp>
        <p:nvSpPr>
          <p:cNvPr id="6" name="Slide Number Placeholder 5"/>
          <p:cNvSpPr>
            <a:spLocks noGrp="1"/>
          </p:cNvSpPr>
          <p:nvPr>
            <p:ph type="sldNum" sz="quarter" idx="12"/>
          </p:nvPr>
        </p:nvSpPr>
        <p:spPr/>
        <p:txBody>
          <a:bodyPr/>
          <a:lstStyle>
            <a:lvl1pPr>
              <a:defRPr smtClean="0"/>
            </a:lvl1pPr>
          </a:lstStyle>
          <a:p>
            <a:fld id="{37CAE041-5BF3-8649-8E6B-15567A4A0009}" type="slidenum">
              <a:rPr lang="en-US">
                <a:solidFill>
                  <a:srgbClr val="000000"/>
                </a:solidFill>
              </a:rPr>
              <a:pPr/>
              <a:t>‹#›</a:t>
            </a:fld>
            <a:endParaRPr lang="en-US">
              <a:solidFill>
                <a:srgbClr val="000000"/>
              </a:solidFil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000000"/>
              </a:solidFill>
            </a:endParaRPr>
          </a:p>
        </p:txBody>
      </p:sp>
      <p:sp>
        <p:nvSpPr>
          <p:cNvPr id="6" name="Slide Number Placeholder 5"/>
          <p:cNvSpPr>
            <a:spLocks noGrp="1"/>
          </p:cNvSpPr>
          <p:nvPr>
            <p:ph type="sldNum" sz="quarter" idx="12"/>
          </p:nvPr>
        </p:nvSpPr>
        <p:spPr/>
        <p:txBody>
          <a:bodyPr/>
          <a:lstStyle>
            <a:lvl1pPr>
              <a:defRPr smtClean="0"/>
            </a:lvl1pPr>
          </a:lstStyle>
          <a:p>
            <a:fld id="{A7F90308-D6A5-1C43-B00B-09485636B30A}" type="slidenum">
              <a:rPr lang="en-US">
                <a:solidFill>
                  <a:srgbClr val="000000"/>
                </a:solidFill>
              </a:rPr>
              <a:pPr/>
              <a:t>‹#›</a:t>
            </a:fld>
            <a:endParaRPr lang="en-US">
              <a:solidFill>
                <a:srgbClr val="000000"/>
              </a:solidFil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000000"/>
              </a:solidFill>
            </a:endParaRPr>
          </a:p>
        </p:txBody>
      </p:sp>
      <p:sp>
        <p:nvSpPr>
          <p:cNvPr id="6" name="Slide Number Placeholder 5"/>
          <p:cNvSpPr>
            <a:spLocks noGrp="1"/>
          </p:cNvSpPr>
          <p:nvPr>
            <p:ph type="sldNum" sz="quarter" idx="12"/>
          </p:nvPr>
        </p:nvSpPr>
        <p:spPr/>
        <p:txBody>
          <a:bodyPr/>
          <a:lstStyle>
            <a:lvl1pPr>
              <a:defRPr smtClean="0"/>
            </a:lvl1pPr>
          </a:lstStyle>
          <a:p>
            <a:fld id="{7D791E53-ECCE-D349-A032-24E10B940AE7}" type="slidenum">
              <a:rPr lang="en-US">
                <a:solidFill>
                  <a:srgbClr val="000000"/>
                </a:solidFill>
              </a:rPr>
              <a:pPr/>
              <a:t>‹#›</a:t>
            </a:fld>
            <a:endParaRPr lang="en-US">
              <a:solidFill>
                <a:srgbClr val="000000"/>
              </a:solidFil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smtClean="0"/>
            </a:lvl1pPr>
          </a:lstStyle>
          <a:p>
            <a:fld id="{5935DE1E-EEEF-3D41-9285-FC3FD06B1D1D}" type="slidenum">
              <a:rPr lang="en-US"/>
              <a:pPr/>
              <a:t>‹#›</a:t>
            </a:fld>
            <a:endParaRPr lang="en-US"/>
          </a:p>
        </p:txBody>
      </p:sp>
    </p:spTree>
    <p:extLst>
      <p:ext uri="{BB962C8B-B14F-4D97-AF65-F5344CB8AC3E}">
        <p14:creationId xmlns:p14="http://schemas.microsoft.com/office/powerpoint/2010/main" val="28582993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smtClean="0"/>
            </a:lvl1pPr>
          </a:lstStyle>
          <a:p>
            <a:fld id="{1460D055-BEA5-F14B-81B4-628A1AA974CF}" type="slidenum">
              <a:rPr lang="en-US"/>
              <a:pPr/>
              <a:t>‹#›</a:t>
            </a:fld>
            <a:endParaRPr lang="en-US"/>
          </a:p>
        </p:txBody>
      </p:sp>
    </p:spTree>
    <p:extLst>
      <p:ext uri="{BB962C8B-B14F-4D97-AF65-F5344CB8AC3E}">
        <p14:creationId xmlns:p14="http://schemas.microsoft.com/office/powerpoint/2010/main" val="326557193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smtClean="0"/>
            </a:lvl1pPr>
          </a:lstStyle>
          <a:p>
            <a:fld id="{5E6BD03A-5485-5446-B695-E25D50F32E49}" type="slidenum">
              <a:rPr lang="en-US"/>
              <a:pPr/>
              <a:t>‹#›</a:t>
            </a:fld>
            <a:endParaRPr lang="en-US"/>
          </a:p>
        </p:txBody>
      </p:sp>
    </p:spTree>
    <p:extLst>
      <p:ext uri="{BB962C8B-B14F-4D97-AF65-F5344CB8AC3E}">
        <p14:creationId xmlns:p14="http://schemas.microsoft.com/office/powerpoint/2010/main" val="138106422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smtClean="0"/>
            </a:lvl1pPr>
          </a:lstStyle>
          <a:p>
            <a:fld id="{0EEE7A16-5856-7F41-BF26-4E7020ED11A8}" type="slidenum">
              <a:rPr lang="en-US"/>
              <a:pPr/>
              <a:t>‹#›</a:t>
            </a:fld>
            <a:endParaRPr lang="en-US"/>
          </a:p>
        </p:txBody>
      </p:sp>
    </p:spTree>
    <p:extLst>
      <p:ext uri="{BB962C8B-B14F-4D97-AF65-F5344CB8AC3E}">
        <p14:creationId xmlns:p14="http://schemas.microsoft.com/office/powerpoint/2010/main" val="251485670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smtClean="0"/>
            </a:lvl1pPr>
          </a:lstStyle>
          <a:p>
            <a:fld id="{18D91146-FBE8-C748-9393-323BBEAD0605}" type="slidenum">
              <a:rPr lang="en-US"/>
              <a:pPr/>
              <a:t>‹#›</a:t>
            </a:fld>
            <a:endParaRPr lang="en-US"/>
          </a:p>
        </p:txBody>
      </p:sp>
    </p:spTree>
    <p:extLst>
      <p:ext uri="{BB962C8B-B14F-4D97-AF65-F5344CB8AC3E}">
        <p14:creationId xmlns:p14="http://schemas.microsoft.com/office/powerpoint/2010/main" val="10839476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smtClean="0"/>
            </a:lvl1pPr>
          </a:lstStyle>
          <a:p>
            <a:fld id="{B1A61EE1-17C0-A242-A04D-5092C058BA25}" type="slidenum">
              <a:rPr lang="en-US"/>
              <a:pPr/>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smtClean="0"/>
            </a:lvl1pPr>
          </a:lstStyle>
          <a:p>
            <a:fld id="{50F219A3-0DBE-0B45-86A4-B413C2529C3D}" type="slidenum">
              <a:rPr lang="en-US"/>
              <a:pPr/>
              <a:t>‹#›</a:t>
            </a:fld>
            <a:endParaRPr lang="en-US"/>
          </a:p>
        </p:txBody>
      </p:sp>
    </p:spTree>
    <p:extLst>
      <p:ext uri="{BB962C8B-B14F-4D97-AF65-F5344CB8AC3E}">
        <p14:creationId xmlns:p14="http://schemas.microsoft.com/office/powerpoint/2010/main" val="344511390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smtClean="0"/>
            </a:lvl1pPr>
          </a:lstStyle>
          <a:p>
            <a:fld id="{AF2A2B5F-03F3-594C-A6B2-0B6CCEADAF74}" type="slidenum">
              <a:rPr lang="en-US"/>
              <a:pPr/>
              <a:t>‹#›</a:t>
            </a:fld>
            <a:endParaRPr lang="en-US"/>
          </a:p>
        </p:txBody>
      </p:sp>
    </p:spTree>
    <p:extLst>
      <p:ext uri="{BB962C8B-B14F-4D97-AF65-F5344CB8AC3E}">
        <p14:creationId xmlns:p14="http://schemas.microsoft.com/office/powerpoint/2010/main" val="379633331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smtClean="0"/>
            </a:lvl1pPr>
          </a:lstStyle>
          <a:p>
            <a:fld id="{0F1F1B24-6C41-A94C-8EED-7288BFF62E78}" type="slidenum">
              <a:rPr lang="en-US"/>
              <a:pPr/>
              <a:t>‹#›</a:t>
            </a:fld>
            <a:endParaRPr lang="en-US"/>
          </a:p>
        </p:txBody>
      </p:sp>
    </p:spTree>
    <p:extLst>
      <p:ext uri="{BB962C8B-B14F-4D97-AF65-F5344CB8AC3E}">
        <p14:creationId xmlns:p14="http://schemas.microsoft.com/office/powerpoint/2010/main" val="132903702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smtClean="0"/>
            </a:lvl1pPr>
          </a:lstStyle>
          <a:p>
            <a:fld id="{390CDEBD-2067-1842-92CB-DC554D800402}" type="slidenum">
              <a:rPr lang="en-US"/>
              <a:pPr/>
              <a:t>‹#›</a:t>
            </a:fld>
            <a:endParaRPr lang="en-US"/>
          </a:p>
        </p:txBody>
      </p:sp>
    </p:spTree>
    <p:extLst>
      <p:ext uri="{BB962C8B-B14F-4D97-AF65-F5344CB8AC3E}">
        <p14:creationId xmlns:p14="http://schemas.microsoft.com/office/powerpoint/2010/main" val="213630090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smtClean="0"/>
            </a:lvl1pPr>
          </a:lstStyle>
          <a:p>
            <a:fld id="{E5CD69D9-3CAE-DE43-88A5-AAFB30ADD18E}" type="slidenum">
              <a:rPr lang="en-US"/>
              <a:pPr/>
              <a:t>‹#›</a:t>
            </a:fld>
            <a:endParaRPr lang="en-US"/>
          </a:p>
        </p:txBody>
      </p:sp>
    </p:spTree>
    <p:extLst>
      <p:ext uri="{BB962C8B-B14F-4D97-AF65-F5344CB8AC3E}">
        <p14:creationId xmlns:p14="http://schemas.microsoft.com/office/powerpoint/2010/main" val="418663385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smtClean="0"/>
            </a:lvl1pPr>
          </a:lstStyle>
          <a:p>
            <a:fld id="{82D01546-9988-6743-93EC-7EF61ACCAFC4}" type="slidenum">
              <a:rPr lang="en-US"/>
              <a:pPr/>
              <a:t>‹#›</a:t>
            </a:fld>
            <a:endParaRPr lang="en-US"/>
          </a:p>
        </p:txBody>
      </p:sp>
    </p:spTree>
    <p:extLst>
      <p:ext uri="{BB962C8B-B14F-4D97-AF65-F5344CB8AC3E}">
        <p14:creationId xmlns:p14="http://schemas.microsoft.com/office/powerpoint/2010/main" val="3151706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smtClean="0"/>
            </a:lvl1pPr>
          </a:lstStyle>
          <a:p>
            <a:fld id="{C5342FA9-5BA2-D747-9E9B-4871D3B81138}" type="slidenum">
              <a:rPr lang="en-US"/>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smtClean="0"/>
            </a:lvl1pPr>
          </a:lstStyle>
          <a:p>
            <a:fld id="{D79CD79F-AE13-4645-BB5C-F4C8EBB053B6}" type="slidenum">
              <a:rPr lang="en-US"/>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smtClean="0"/>
            </a:lvl1pPr>
          </a:lstStyle>
          <a:p>
            <a:fld id="{2889BF03-8342-BC42-8085-83863E128F77}" type="slidenum">
              <a:rPr lang="en-US"/>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smtClean="0"/>
            </a:lvl1pPr>
          </a:lstStyle>
          <a:p>
            <a:fld id="{084B822E-91A0-CC4E-B3F8-4520C0F86E46}" type="slidenum">
              <a:rPr lang="en-US"/>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smtClean="0"/>
            </a:lvl1pPr>
          </a:lstStyle>
          <a:p>
            <a:fld id="{F8A20B6D-9E8A-AE49-B2C2-90792D133EAD}" type="slidenum">
              <a:rPr lang="en-US"/>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smtClean="0"/>
            </a:lvl1pPr>
          </a:lstStyle>
          <a:p>
            <a:fld id="{49A3FA8A-C4FF-7F45-9603-374C8746043B}" type="slidenum">
              <a:rPr lang="en-US"/>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smtClean="0"/>
            </a:lvl1pPr>
          </a:lstStyle>
          <a:p>
            <a:fld id="{BECAE457-F1C6-7341-94CD-B503F78FFC53}" type="slidenum">
              <a:rPr lang="en-US"/>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3.xml"/></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1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2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theme" Target="../theme/theme5.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CCFFFF"/>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609600"/>
            <a:ext cx="7772400" cy="1143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685800" y="1981200"/>
            <a:ext cx="7772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b="0"/>
            </a:lvl1pPr>
          </a:lstStyle>
          <a:p>
            <a:endParaRPr lang="en-US"/>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b="0"/>
            </a:lvl1pPr>
          </a:lstStyle>
          <a:p>
            <a:endParaRPr lang="en-US"/>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b="0"/>
            </a:lvl1pPr>
          </a:lstStyle>
          <a:p>
            <a:fld id="{2F14B723-E449-EA45-A28A-5FA5DD77E738}" type="slidenum">
              <a:rPr lang="en-US"/>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charset="0"/>
        </a:defRPr>
      </a:lvl2pPr>
      <a:lvl3pPr algn="ctr" rtl="0" eaLnBrk="0" fontAlgn="base" hangingPunct="0">
        <a:spcBef>
          <a:spcPct val="0"/>
        </a:spcBef>
        <a:spcAft>
          <a:spcPct val="0"/>
        </a:spcAft>
        <a:defRPr sz="4400">
          <a:solidFill>
            <a:schemeClr val="tx2"/>
          </a:solidFill>
          <a:latin typeface="Times New Roman" charset="0"/>
        </a:defRPr>
      </a:lvl3pPr>
      <a:lvl4pPr algn="ctr" rtl="0" eaLnBrk="0" fontAlgn="base" hangingPunct="0">
        <a:spcBef>
          <a:spcPct val="0"/>
        </a:spcBef>
        <a:spcAft>
          <a:spcPct val="0"/>
        </a:spcAft>
        <a:defRPr sz="4400">
          <a:solidFill>
            <a:schemeClr val="tx2"/>
          </a:solidFill>
          <a:latin typeface="Times New Roman" charset="0"/>
        </a:defRPr>
      </a:lvl4pPr>
      <a:lvl5pPr algn="ctr" rtl="0" eaLnBrk="0" fontAlgn="base" hangingPunct="0">
        <a:spcBef>
          <a:spcPct val="0"/>
        </a:spcBef>
        <a:spcAft>
          <a:spcPct val="0"/>
        </a:spcAft>
        <a:defRPr sz="4400">
          <a:solidFill>
            <a:schemeClr val="tx2"/>
          </a:solidFill>
          <a:latin typeface="Times New Roman" charset="0"/>
        </a:defRPr>
      </a:lvl5pPr>
      <a:lvl6pPr marL="457200" algn="ctr" rtl="0" eaLnBrk="0" fontAlgn="base" hangingPunct="0">
        <a:spcBef>
          <a:spcPct val="0"/>
        </a:spcBef>
        <a:spcAft>
          <a:spcPct val="0"/>
        </a:spcAft>
        <a:defRPr sz="4400">
          <a:solidFill>
            <a:schemeClr val="tx2"/>
          </a:solidFill>
          <a:latin typeface="Times New Roman" charset="0"/>
        </a:defRPr>
      </a:lvl6pPr>
      <a:lvl7pPr marL="914400" algn="ctr" rtl="0" eaLnBrk="0" fontAlgn="base" hangingPunct="0">
        <a:spcBef>
          <a:spcPct val="0"/>
        </a:spcBef>
        <a:spcAft>
          <a:spcPct val="0"/>
        </a:spcAft>
        <a:defRPr sz="4400">
          <a:solidFill>
            <a:schemeClr val="tx2"/>
          </a:solidFill>
          <a:latin typeface="Times New Roman" charset="0"/>
        </a:defRPr>
      </a:lvl7pPr>
      <a:lvl8pPr marL="1371600" algn="ctr" rtl="0" eaLnBrk="0" fontAlgn="base" hangingPunct="0">
        <a:spcBef>
          <a:spcPct val="0"/>
        </a:spcBef>
        <a:spcAft>
          <a:spcPct val="0"/>
        </a:spcAft>
        <a:defRPr sz="4400">
          <a:solidFill>
            <a:schemeClr val="tx2"/>
          </a:solidFill>
          <a:latin typeface="Times New Roman" charset="0"/>
        </a:defRPr>
      </a:lvl8pPr>
      <a:lvl9pPr marL="1828800" algn="ctr" rtl="0" eaLnBrk="0" fontAlgn="base" hangingPunct="0">
        <a:spcBef>
          <a:spcPct val="0"/>
        </a:spcBef>
        <a:spcAft>
          <a:spcPct val="0"/>
        </a:spcAft>
        <a:defRPr sz="4400">
          <a:solidFill>
            <a:schemeClr val="tx2"/>
          </a:solidFill>
          <a:latin typeface="Times New Roman"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128"/>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128"/>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128"/>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128"/>
        </a:defRPr>
      </a:lvl5pPr>
      <a:lvl6pPr marL="2514600" indent="-228600" algn="l" rtl="0" eaLnBrk="0" fontAlgn="base" hangingPunct="0">
        <a:spcBef>
          <a:spcPct val="20000"/>
        </a:spcBef>
        <a:spcAft>
          <a:spcPct val="0"/>
        </a:spcAft>
        <a:buChar char="»"/>
        <a:defRPr sz="2000">
          <a:solidFill>
            <a:schemeClr val="tx1"/>
          </a:solidFill>
          <a:latin typeface="+mn-lt"/>
          <a:ea typeface="ＭＳ Ｐゴシック" charset="-128"/>
        </a:defRPr>
      </a:lvl6pPr>
      <a:lvl7pPr marL="2971800" indent="-228600" algn="l" rtl="0" eaLnBrk="0" fontAlgn="base" hangingPunct="0">
        <a:spcBef>
          <a:spcPct val="20000"/>
        </a:spcBef>
        <a:spcAft>
          <a:spcPct val="0"/>
        </a:spcAft>
        <a:buChar char="»"/>
        <a:defRPr sz="2000">
          <a:solidFill>
            <a:schemeClr val="tx1"/>
          </a:solidFill>
          <a:latin typeface="+mn-lt"/>
          <a:ea typeface="ＭＳ Ｐゴシック" charset="-128"/>
        </a:defRPr>
      </a:lvl7pPr>
      <a:lvl8pPr marL="3429000" indent="-228600" algn="l" rtl="0" eaLnBrk="0" fontAlgn="base" hangingPunct="0">
        <a:spcBef>
          <a:spcPct val="20000"/>
        </a:spcBef>
        <a:spcAft>
          <a:spcPct val="0"/>
        </a:spcAft>
        <a:buChar char="»"/>
        <a:defRPr sz="2000">
          <a:solidFill>
            <a:schemeClr val="tx1"/>
          </a:solidFill>
          <a:latin typeface="+mn-lt"/>
          <a:ea typeface="ＭＳ Ｐゴシック" charset="-128"/>
        </a:defRPr>
      </a:lvl8pPr>
      <a:lvl9pPr marL="3886200" indent="-228600" algn="l" rtl="0" eaLnBrk="0" fontAlgn="base" hangingPunct="0">
        <a:spcBef>
          <a:spcPct val="20000"/>
        </a:spcBef>
        <a:spcAft>
          <a:spcPct val="0"/>
        </a:spcAft>
        <a:buChar char="»"/>
        <a:defRPr sz="2000">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CCFFFF"/>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609600"/>
            <a:ext cx="7772400" cy="1143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685800" y="1981200"/>
            <a:ext cx="7772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endParaRPr lang="en-US" b="0">
              <a:solidFill>
                <a:srgbClr val="000000"/>
              </a:solidFill>
            </a:endParaRPr>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endParaRPr lang="en-US" b="0">
              <a:solidFill>
                <a:srgbClr val="000000"/>
              </a:solidFill>
            </a:endParaRPr>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vl1pPr>
          </a:lstStyle>
          <a:p>
            <a:fld id="{49B409AF-2D96-BA43-BA47-19F872ACA0CC}" type="slidenum">
              <a:rPr lang="en-US" b="0">
                <a:solidFill>
                  <a:srgbClr val="000000"/>
                </a:solidFill>
              </a:rPr>
              <a:pPr/>
              <a:t>‹#›</a:t>
            </a:fld>
            <a:endParaRPr lang="en-US" b="0">
              <a:solidFill>
                <a:srgbClr val="000000"/>
              </a:solidFill>
            </a:endParaRPr>
          </a:p>
        </p:txBody>
      </p:sp>
    </p:spTree>
  </p:cSld>
  <p:clrMap bg1="lt1" tx1="dk1" bg2="lt2" tx2="dk2" accent1="accent1" accent2="accent2" accent3="accent3" accent4="accent4" accent5="accent5" accent6="accent6" hlink="hlink" folHlink="folHlink"/>
  <p:sldLayoutIdLst>
    <p:sldLayoutId id="2147483661" r:id="rId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charset="0"/>
        </a:defRPr>
      </a:lvl2pPr>
      <a:lvl3pPr algn="ctr" rtl="0" eaLnBrk="0" fontAlgn="base" hangingPunct="0">
        <a:spcBef>
          <a:spcPct val="0"/>
        </a:spcBef>
        <a:spcAft>
          <a:spcPct val="0"/>
        </a:spcAft>
        <a:defRPr sz="4400">
          <a:solidFill>
            <a:schemeClr val="tx2"/>
          </a:solidFill>
          <a:latin typeface="Times New Roman" charset="0"/>
        </a:defRPr>
      </a:lvl3pPr>
      <a:lvl4pPr algn="ctr" rtl="0" eaLnBrk="0" fontAlgn="base" hangingPunct="0">
        <a:spcBef>
          <a:spcPct val="0"/>
        </a:spcBef>
        <a:spcAft>
          <a:spcPct val="0"/>
        </a:spcAft>
        <a:defRPr sz="4400">
          <a:solidFill>
            <a:schemeClr val="tx2"/>
          </a:solidFill>
          <a:latin typeface="Times New Roman" charset="0"/>
        </a:defRPr>
      </a:lvl4pPr>
      <a:lvl5pPr algn="ctr" rtl="0" eaLnBrk="0" fontAlgn="base" hangingPunct="0">
        <a:spcBef>
          <a:spcPct val="0"/>
        </a:spcBef>
        <a:spcAft>
          <a:spcPct val="0"/>
        </a:spcAft>
        <a:defRPr sz="4400">
          <a:solidFill>
            <a:schemeClr val="tx2"/>
          </a:solidFill>
          <a:latin typeface="Times New Roman" charset="0"/>
        </a:defRPr>
      </a:lvl5pPr>
      <a:lvl6pPr marL="457200" algn="ctr" rtl="0" eaLnBrk="0" fontAlgn="base" hangingPunct="0">
        <a:spcBef>
          <a:spcPct val="0"/>
        </a:spcBef>
        <a:spcAft>
          <a:spcPct val="0"/>
        </a:spcAft>
        <a:defRPr sz="4400">
          <a:solidFill>
            <a:schemeClr val="tx2"/>
          </a:solidFill>
          <a:latin typeface="Times New Roman" charset="0"/>
        </a:defRPr>
      </a:lvl6pPr>
      <a:lvl7pPr marL="914400" algn="ctr" rtl="0" eaLnBrk="0" fontAlgn="base" hangingPunct="0">
        <a:spcBef>
          <a:spcPct val="0"/>
        </a:spcBef>
        <a:spcAft>
          <a:spcPct val="0"/>
        </a:spcAft>
        <a:defRPr sz="4400">
          <a:solidFill>
            <a:schemeClr val="tx2"/>
          </a:solidFill>
          <a:latin typeface="Times New Roman" charset="0"/>
        </a:defRPr>
      </a:lvl7pPr>
      <a:lvl8pPr marL="1371600" algn="ctr" rtl="0" eaLnBrk="0" fontAlgn="base" hangingPunct="0">
        <a:spcBef>
          <a:spcPct val="0"/>
        </a:spcBef>
        <a:spcAft>
          <a:spcPct val="0"/>
        </a:spcAft>
        <a:defRPr sz="4400">
          <a:solidFill>
            <a:schemeClr val="tx2"/>
          </a:solidFill>
          <a:latin typeface="Times New Roman" charset="0"/>
        </a:defRPr>
      </a:lvl8pPr>
      <a:lvl9pPr marL="1828800" algn="ctr" rtl="0" eaLnBrk="0" fontAlgn="base" hangingPunct="0">
        <a:spcBef>
          <a:spcPct val="0"/>
        </a:spcBef>
        <a:spcAft>
          <a:spcPct val="0"/>
        </a:spcAft>
        <a:defRPr sz="4400">
          <a:solidFill>
            <a:schemeClr val="tx2"/>
          </a:solidFill>
          <a:latin typeface="Times New Roman"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128"/>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128"/>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128"/>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128"/>
        </a:defRPr>
      </a:lvl5pPr>
      <a:lvl6pPr marL="2514600" indent="-228600" algn="l" rtl="0" eaLnBrk="0" fontAlgn="base" hangingPunct="0">
        <a:spcBef>
          <a:spcPct val="20000"/>
        </a:spcBef>
        <a:spcAft>
          <a:spcPct val="0"/>
        </a:spcAft>
        <a:buChar char="»"/>
        <a:defRPr sz="2000">
          <a:solidFill>
            <a:schemeClr val="tx1"/>
          </a:solidFill>
          <a:latin typeface="+mn-lt"/>
          <a:ea typeface="ＭＳ Ｐゴシック" charset="-128"/>
        </a:defRPr>
      </a:lvl6pPr>
      <a:lvl7pPr marL="2971800" indent="-228600" algn="l" rtl="0" eaLnBrk="0" fontAlgn="base" hangingPunct="0">
        <a:spcBef>
          <a:spcPct val="20000"/>
        </a:spcBef>
        <a:spcAft>
          <a:spcPct val="0"/>
        </a:spcAft>
        <a:buChar char="»"/>
        <a:defRPr sz="2000">
          <a:solidFill>
            <a:schemeClr val="tx1"/>
          </a:solidFill>
          <a:latin typeface="+mn-lt"/>
          <a:ea typeface="ＭＳ Ｐゴシック" charset="-128"/>
        </a:defRPr>
      </a:lvl7pPr>
      <a:lvl8pPr marL="3429000" indent="-228600" algn="l" rtl="0" eaLnBrk="0" fontAlgn="base" hangingPunct="0">
        <a:spcBef>
          <a:spcPct val="20000"/>
        </a:spcBef>
        <a:spcAft>
          <a:spcPct val="0"/>
        </a:spcAft>
        <a:buChar char="»"/>
        <a:defRPr sz="2000">
          <a:solidFill>
            <a:schemeClr val="tx1"/>
          </a:solidFill>
          <a:latin typeface="+mn-lt"/>
          <a:ea typeface="ＭＳ Ｐゴシック" charset="-128"/>
        </a:defRPr>
      </a:lvl8pPr>
      <a:lvl9pPr marL="3886200" indent="-228600" algn="l" rtl="0" eaLnBrk="0" fontAlgn="base" hangingPunct="0">
        <a:spcBef>
          <a:spcPct val="20000"/>
        </a:spcBef>
        <a:spcAft>
          <a:spcPct val="0"/>
        </a:spcAft>
        <a:buChar char="»"/>
        <a:defRPr sz="2000">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CCFFFF"/>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609600"/>
            <a:ext cx="7772400" cy="1143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685800" y="1981200"/>
            <a:ext cx="7772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b="0"/>
            </a:lvl1pPr>
          </a:lstStyle>
          <a:p>
            <a:endParaRPr lang="en-US">
              <a:solidFill>
                <a:srgbClr val="000000"/>
              </a:solidFill>
            </a:endParaRPr>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b="0"/>
            </a:lvl1pPr>
          </a:lstStyle>
          <a:p>
            <a:endParaRPr lang="en-US">
              <a:solidFill>
                <a:srgbClr val="000000"/>
              </a:solidFill>
            </a:endParaRPr>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b="0"/>
            </a:lvl1pPr>
          </a:lstStyle>
          <a:p>
            <a:fld id="{EF65E665-BF67-B942-8112-8882EBF3F0C5}" type="slidenum">
              <a:rPr lang="en-US">
                <a:solidFill>
                  <a:srgbClr val="000000"/>
                </a:solidFill>
              </a:rPr>
              <a:pPr/>
              <a:t>‹#›</a:t>
            </a:fld>
            <a:endParaRPr lang="en-US">
              <a:solidFill>
                <a:srgbClr val="000000"/>
              </a:solidFill>
            </a:endParaRPr>
          </a:p>
        </p:txBody>
      </p:sp>
    </p:spTree>
  </p:cSld>
  <p:clrMap bg1="lt1" tx1="dk1" bg2="lt2" tx2="dk2" accent1="accent1" accent2="accent2" accent3="accent3" accent4="accent4" accent5="accent5" accent6="accent6" hlink="hlink" folHlink="folHlink"/>
  <p:sldLayoutIdLst>
    <p:sldLayoutId id="2147483663" r:id="rId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charset="0"/>
        </a:defRPr>
      </a:lvl2pPr>
      <a:lvl3pPr algn="ctr" rtl="0" eaLnBrk="0" fontAlgn="base" hangingPunct="0">
        <a:spcBef>
          <a:spcPct val="0"/>
        </a:spcBef>
        <a:spcAft>
          <a:spcPct val="0"/>
        </a:spcAft>
        <a:defRPr sz="4400">
          <a:solidFill>
            <a:schemeClr val="tx2"/>
          </a:solidFill>
          <a:latin typeface="Times New Roman" charset="0"/>
        </a:defRPr>
      </a:lvl3pPr>
      <a:lvl4pPr algn="ctr" rtl="0" eaLnBrk="0" fontAlgn="base" hangingPunct="0">
        <a:spcBef>
          <a:spcPct val="0"/>
        </a:spcBef>
        <a:spcAft>
          <a:spcPct val="0"/>
        </a:spcAft>
        <a:defRPr sz="4400">
          <a:solidFill>
            <a:schemeClr val="tx2"/>
          </a:solidFill>
          <a:latin typeface="Times New Roman" charset="0"/>
        </a:defRPr>
      </a:lvl4pPr>
      <a:lvl5pPr algn="ctr" rtl="0" eaLnBrk="0" fontAlgn="base" hangingPunct="0">
        <a:spcBef>
          <a:spcPct val="0"/>
        </a:spcBef>
        <a:spcAft>
          <a:spcPct val="0"/>
        </a:spcAft>
        <a:defRPr sz="4400">
          <a:solidFill>
            <a:schemeClr val="tx2"/>
          </a:solidFill>
          <a:latin typeface="Times New Roman" charset="0"/>
        </a:defRPr>
      </a:lvl5pPr>
      <a:lvl6pPr marL="457200" algn="ctr" rtl="0" eaLnBrk="0" fontAlgn="base" hangingPunct="0">
        <a:spcBef>
          <a:spcPct val="0"/>
        </a:spcBef>
        <a:spcAft>
          <a:spcPct val="0"/>
        </a:spcAft>
        <a:defRPr sz="4400">
          <a:solidFill>
            <a:schemeClr val="tx2"/>
          </a:solidFill>
          <a:latin typeface="Times New Roman" charset="0"/>
        </a:defRPr>
      </a:lvl6pPr>
      <a:lvl7pPr marL="914400" algn="ctr" rtl="0" eaLnBrk="0" fontAlgn="base" hangingPunct="0">
        <a:spcBef>
          <a:spcPct val="0"/>
        </a:spcBef>
        <a:spcAft>
          <a:spcPct val="0"/>
        </a:spcAft>
        <a:defRPr sz="4400">
          <a:solidFill>
            <a:schemeClr val="tx2"/>
          </a:solidFill>
          <a:latin typeface="Times New Roman" charset="0"/>
        </a:defRPr>
      </a:lvl7pPr>
      <a:lvl8pPr marL="1371600" algn="ctr" rtl="0" eaLnBrk="0" fontAlgn="base" hangingPunct="0">
        <a:spcBef>
          <a:spcPct val="0"/>
        </a:spcBef>
        <a:spcAft>
          <a:spcPct val="0"/>
        </a:spcAft>
        <a:defRPr sz="4400">
          <a:solidFill>
            <a:schemeClr val="tx2"/>
          </a:solidFill>
          <a:latin typeface="Times New Roman" charset="0"/>
        </a:defRPr>
      </a:lvl8pPr>
      <a:lvl9pPr marL="1828800" algn="ctr" rtl="0" eaLnBrk="0" fontAlgn="base" hangingPunct="0">
        <a:spcBef>
          <a:spcPct val="0"/>
        </a:spcBef>
        <a:spcAft>
          <a:spcPct val="0"/>
        </a:spcAft>
        <a:defRPr sz="4400">
          <a:solidFill>
            <a:schemeClr val="tx2"/>
          </a:solidFill>
          <a:latin typeface="Times New Roman"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128"/>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128"/>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128"/>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128"/>
        </a:defRPr>
      </a:lvl5pPr>
      <a:lvl6pPr marL="2514600" indent="-228600" algn="l" rtl="0" eaLnBrk="0" fontAlgn="base" hangingPunct="0">
        <a:spcBef>
          <a:spcPct val="20000"/>
        </a:spcBef>
        <a:spcAft>
          <a:spcPct val="0"/>
        </a:spcAft>
        <a:buChar char="»"/>
        <a:defRPr sz="2000">
          <a:solidFill>
            <a:schemeClr val="tx1"/>
          </a:solidFill>
          <a:latin typeface="+mn-lt"/>
          <a:ea typeface="ＭＳ Ｐゴシック" charset="-128"/>
        </a:defRPr>
      </a:lvl6pPr>
      <a:lvl7pPr marL="2971800" indent="-228600" algn="l" rtl="0" eaLnBrk="0" fontAlgn="base" hangingPunct="0">
        <a:spcBef>
          <a:spcPct val="20000"/>
        </a:spcBef>
        <a:spcAft>
          <a:spcPct val="0"/>
        </a:spcAft>
        <a:buChar char="»"/>
        <a:defRPr sz="2000">
          <a:solidFill>
            <a:schemeClr val="tx1"/>
          </a:solidFill>
          <a:latin typeface="+mn-lt"/>
          <a:ea typeface="ＭＳ Ｐゴシック" charset="-128"/>
        </a:defRPr>
      </a:lvl7pPr>
      <a:lvl8pPr marL="3429000" indent="-228600" algn="l" rtl="0" eaLnBrk="0" fontAlgn="base" hangingPunct="0">
        <a:spcBef>
          <a:spcPct val="20000"/>
        </a:spcBef>
        <a:spcAft>
          <a:spcPct val="0"/>
        </a:spcAft>
        <a:buChar char="»"/>
        <a:defRPr sz="2000">
          <a:solidFill>
            <a:schemeClr val="tx1"/>
          </a:solidFill>
          <a:latin typeface="+mn-lt"/>
          <a:ea typeface="ＭＳ Ｐゴシック" charset="-128"/>
        </a:defRPr>
      </a:lvl8pPr>
      <a:lvl9pPr marL="3886200" indent="-228600" algn="l" rtl="0" eaLnBrk="0" fontAlgn="base" hangingPunct="0">
        <a:spcBef>
          <a:spcPct val="20000"/>
        </a:spcBef>
        <a:spcAft>
          <a:spcPct val="0"/>
        </a:spcAft>
        <a:buChar char="»"/>
        <a:defRPr sz="2000">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CCFFFF"/>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609600"/>
            <a:ext cx="7772400" cy="1143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685800" y="1981200"/>
            <a:ext cx="7772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b="0"/>
            </a:lvl1pPr>
          </a:lstStyle>
          <a:p>
            <a:endParaRPr lang="en-US">
              <a:solidFill>
                <a:srgbClr val="000000"/>
              </a:solidFill>
            </a:endParaRPr>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b="0"/>
            </a:lvl1pPr>
          </a:lstStyle>
          <a:p>
            <a:pPr algn="ctr"/>
            <a:endParaRPr lang="en-US">
              <a:solidFill>
                <a:srgbClr val="000000"/>
              </a:solidFill>
            </a:endParaRPr>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b="0"/>
            </a:lvl1pPr>
          </a:lstStyle>
          <a:p>
            <a:fld id="{19877394-CC30-F745-A1DB-03548AEB222E}" type="slidenum">
              <a:rPr lang="en-US">
                <a:solidFill>
                  <a:srgbClr val="000000"/>
                </a:solidFill>
              </a:rPr>
              <a:pPr/>
              <a:t>‹#›</a:t>
            </a:fld>
            <a:endParaRPr lang="en-US">
              <a:solidFill>
                <a:srgbClr val="000000"/>
              </a:solidFill>
            </a:endParaRPr>
          </a:p>
        </p:txBody>
      </p:sp>
    </p:spTree>
  </p:cSld>
  <p:clrMap bg1="lt1" tx1="dk1" bg2="lt2" tx2="dk2" accent1="accent1" accent2="accent2" accent3="accent3" accent4="accent4" accent5="accent5" accent6="accent6" hlink="hlink" folHlink="folHlink"/>
  <p:sldLayoutIdLst>
    <p:sldLayoutId id="2147483665" r:id="rId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charset="0"/>
        </a:defRPr>
      </a:lvl2pPr>
      <a:lvl3pPr algn="ctr" rtl="0" eaLnBrk="0" fontAlgn="base" hangingPunct="0">
        <a:spcBef>
          <a:spcPct val="0"/>
        </a:spcBef>
        <a:spcAft>
          <a:spcPct val="0"/>
        </a:spcAft>
        <a:defRPr sz="4400">
          <a:solidFill>
            <a:schemeClr val="tx2"/>
          </a:solidFill>
          <a:latin typeface="Times New Roman" charset="0"/>
        </a:defRPr>
      </a:lvl3pPr>
      <a:lvl4pPr algn="ctr" rtl="0" eaLnBrk="0" fontAlgn="base" hangingPunct="0">
        <a:spcBef>
          <a:spcPct val="0"/>
        </a:spcBef>
        <a:spcAft>
          <a:spcPct val="0"/>
        </a:spcAft>
        <a:defRPr sz="4400">
          <a:solidFill>
            <a:schemeClr val="tx2"/>
          </a:solidFill>
          <a:latin typeface="Times New Roman" charset="0"/>
        </a:defRPr>
      </a:lvl4pPr>
      <a:lvl5pPr algn="ctr" rtl="0" eaLnBrk="0" fontAlgn="base" hangingPunct="0">
        <a:spcBef>
          <a:spcPct val="0"/>
        </a:spcBef>
        <a:spcAft>
          <a:spcPct val="0"/>
        </a:spcAft>
        <a:defRPr sz="4400">
          <a:solidFill>
            <a:schemeClr val="tx2"/>
          </a:solidFill>
          <a:latin typeface="Times New Roman" charset="0"/>
        </a:defRPr>
      </a:lvl5pPr>
      <a:lvl6pPr marL="457200" algn="ctr" rtl="0" eaLnBrk="0" fontAlgn="base" hangingPunct="0">
        <a:spcBef>
          <a:spcPct val="0"/>
        </a:spcBef>
        <a:spcAft>
          <a:spcPct val="0"/>
        </a:spcAft>
        <a:defRPr sz="4400">
          <a:solidFill>
            <a:schemeClr val="tx2"/>
          </a:solidFill>
          <a:latin typeface="Times New Roman" charset="0"/>
        </a:defRPr>
      </a:lvl6pPr>
      <a:lvl7pPr marL="914400" algn="ctr" rtl="0" eaLnBrk="0" fontAlgn="base" hangingPunct="0">
        <a:spcBef>
          <a:spcPct val="0"/>
        </a:spcBef>
        <a:spcAft>
          <a:spcPct val="0"/>
        </a:spcAft>
        <a:defRPr sz="4400">
          <a:solidFill>
            <a:schemeClr val="tx2"/>
          </a:solidFill>
          <a:latin typeface="Times New Roman" charset="0"/>
        </a:defRPr>
      </a:lvl7pPr>
      <a:lvl8pPr marL="1371600" algn="ctr" rtl="0" eaLnBrk="0" fontAlgn="base" hangingPunct="0">
        <a:spcBef>
          <a:spcPct val="0"/>
        </a:spcBef>
        <a:spcAft>
          <a:spcPct val="0"/>
        </a:spcAft>
        <a:defRPr sz="4400">
          <a:solidFill>
            <a:schemeClr val="tx2"/>
          </a:solidFill>
          <a:latin typeface="Times New Roman" charset="0"/>
        </a:defRPr>
      </a:lvl8pPr>
      <a:lvl9pPr marL="1828800" algn="ctr" rtl="0" eaLnBrk="0" fontAlgn="base" hangingPunct="0">
        <a:spcBef>
          <a:spcPct val="0"/>
        </a:spcBef>
        <a:spcAft>
          <a:spcPct val="0"/>
        </a:spcAft>
        <a:defRPr sz="4400">
          <a:solidFill>
            <a:schemeClr val="tx2"/>
          </a:solidFill>
          <a:latin typeface="Times New Roman"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128"/>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128"/>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128"/>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128"/>
        </a:defRPr>
      </a:lvl5pPr>
      <a:lvl6pPr marL="2514600" indent="-228600" algn="l" rtl="0" eaLnBrk="0" fontAlgn="base" hangingPunct="0">
        <a:spcBef>
          <a:spcPct val="20000"/>
        </a:spcBef>
        <a:spcAft>
          <a:spcPct val="0"/>
        </a:spcAft>
        <a:buChar char="»"/>
        <a:defRPr sz="2000">
          <a:solidFill>
            <a:schemeClr val="tx1"/>
          </a:solidFill>
          <a:latin typeface="+mn-lt"/>
          <a:ea typeface="ＭＳ Ｐゴシック" charset="-128"/>
        </a:defRPr>
      </a:lvl6pPr>
      <a:lvl7pPr marL="2971800" indent="-228600" algn="l" rtl="0" eaLnBrk="0" fontAlgn="base" hangingPunct="0">
        <a:spcBef>
          <a:spcPct val="20000"/>
        </a:spcBef>
        <a:spcAft>
          <a:spcPct val="0"/>
        </a:spcAft>
        <a:buChar char="»"/>
        <a:defRPr sz="2000">
          <a:solidFill>
            <a:schemeClr val="tx1"/>
          </a:solidFill>
          <a:latin typeface="+mn-lt"/>
          <a:ea typeface="ＭＳ Ｐゴシック" charset="-128"/>
        </a:defRPr>
      </a:lvl7pPr>
      <a:lvl8pPr marL="3429000" indent="-228600" algn="l" rtl="0" eaLnBrk="0" fontAlgn="base" hangingPunct="0">
        <a:spcBef>
          <a:spcPct val="20000"/>
        </a:spcBef>
        <a:spcAft>
          <a:spcPct val="0"/>
        </a:spcAft>
        <a:buChar char="»"/>
        <a:defRPr sz="2000">
          <a:solidFill>
            <a:schemeClr val="tx1"/>
          </a:solidFill>
          <a:latin typeface="+mn-lt"/>
          <a:ea typeface="ＭＳ Ｐゴシック" charset="-128"/>
        </a:defRPr>
      </a:lvl8pPr>
      <a:lvl9pPr marL="3886200" indent="-228600" algn="l" rtl="0" eaLnBrk="0" fontAlgn="base" hangingPunct="0">
        <a:spcBef>
          <a:spcPct val="20000"/>
        </a:spcBef>
        <a:spcAft>
          <a:spcPct val="0"/>
        </a:spcAft>
        <a:buChar char="»"/>
        <a:defRPr sz="2000">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rgbClr val="CCFFFF"/>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609600"/>
            <a:ext cx="7772400" cy="1143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685800" y="1981200"/>
            <a:ext cx="7772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b="0"/>
            </a:lvl1pPr>
          </a:lstStyle>
          <a:p>
            <a:endParaRPr lang="en-US"/>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b="0"/>
            </a:lvl1pPr>
          </a:lstStyle>
          <a:p>
            <a:endParaRPr lang="en-US"/>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b="0"/>
            </a:lvl1pPr>
          </a:lstStyle>
          <a:p>
            <a:fld id="{2BFEC100-5E2C-374B-8B03-1D3A84642E12}" type="slidenum">
              <a:rPr lang="en-US"/>
              <a:pPr/>
              <a:t>‹#›</a:t>
            </a:fld>
            <a:endParaRPr lang="en-US"/>
          </a:p>
        </p:txBody>
      </p:sp>
    </p:spTree>
    <p:extLst>
      <p:ext uri="{BB962C8B-B14F-4D97-AF65-F5344CB8AC3E}">
        <p14:creationId xmlns:p14="http://schemas.microsoft.com/office/powerpoint/2010/main" val="3395602825"/>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charset="0"/>
        </a:defRPr>
      </a:lvl2pPr>
      <a:lvl3pPr algn="ctr" rtl="0" eaLnBrk="0" fontAlgn="base" hangingPunct="0">
        <a:spcBef>
          <a:spcPct val="0"/>
        </a:spcBef>
        <a:spcAft>
          <a:spcPct val="0"/>
        </a:spcAft>
        <a:defRPr sz="4400">
          <a:solidFill>
            <a:schemeClr val="tx2"/>
          </a:solidFill>
          <a:latin typeface="Times New Roman" charset="0"/>
        </a:defRPr>
      </a:lvl3pPr>
      <a:lvl4pPr algn="ctr" rtl="0" eaLnBrk="0" fontAlgn="base" hangingPunct="0">
        <a:spcBef>
          <a:spcPct val="0"/>
        </a:spcBef>
        <a:spcAft>
          <a:spcPct val="0"/>
        </a:spcAft>
        <a:defRPr sz="4400">
          <a:solidFill>
            <a:schemeClr val="tx2"/>
          </a:solidFill>
          <a:latin typeface="Times New Roman" charset="0"/>
        </a:defRPr>
      </a:lvl4pPr>
      <a:lvl5pPr algn="ctr" rtl="0" eaLnBrk="0" fontAlgn="base" hangingPunct="0">
        <a:spcBef>
          <a:spcPct val="0"/>
        </a:spcBef>
        <a:spcAft>
          <a:spcPct val="0"/>
        </a:spcAft>
        <a:defRPr sz="4400">
          <a:solidFill>
            <a:schemeClr val="tx2"/>
          </a:solidFill>
          <a:latin typeface="Times New Roman" charset="0"/>
        </a:defRPr>
      </a:lvl5pPr>
      <a:lvl6pPr marL="457200" algn="ctr" rtl="0" eaLnBrk="0" fontAlgn="base" hangingPunct="0">
        <a:spcBef>
          <a:spcPct val="0"/>
        </a:spcBef>
        <a:spcAft>
          <a:spcPct val="0"/>
        </a:spcAft>
        <a:defRPr sz="4400">
          <a:solidFill>
            <a:schemeClr val="tx2"/>
          </a:solidFill>
          <a:latin typeface="Times New Roman" charset="0"/>
        </a:defRPr>
      </a:lvl6pPr>
      <a:lvl7pPr marL="914400" algn="ctr" rtl="0" eaLnBrk="0" fontAlgn="base" hangingPunct="0">
        <a:spcBef>
          <a:spcPct val="0"/>
        </a:spcBef>
        <a:spcAft>
          <a:spcPct val="0"/>
        </a:spcAft>
        <a:defRPr sz="4400">
          <a:solidFill>
            <a:schemeClr val="tx2"/>
          </a:solidFill>
          <a:latin typeface="Times New Roman" charset="0"/>
        </a:defRPr>
      </a:lvl7pPr>
      <a:lvl8pPr marL="1371600" algn="ctr" rtl="0" eaLnBrk="0" fontAlgn="base" hangingPunct="0">
        <a:spcBef>
          <a:spcPct val="0"/>
        </a:spcBef>
        <a:spcAft>
          <a:spcPct val="0"/>
        </a:spcAft>
        <a:defRPr sz="4400">
          <a:solidFill>
            <a:schemeClr val="tx2"/>
          </a:solidFill>
          <a:latin typeface="Times New Roman" charset="0"/>
        </a:defRPr>
      </a:lvl8pPr>
      <a:lvl9pPr marL="1828800" algn="ctr" rtl="0" eaLnBrk="0" fontAlgn="base" hangingPunct="0">
        <a:spcBef>
          <a:spcPct val="0"/>
        </a:spcBef>
        <a:spcAft>
          <a:spcPct val="0"/>
        </a:spcAft>
        <a:defRPr sz="4400">
          <a:solidFill>
            <a:schemeClr val="tx2"/>
          </a:solidFill>
          <a:latin typeface="Times New Roman"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128"/>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128"/>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128"/>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128"/>
        </a:defRPr>
      </a:lvl5pPr>
      <a:lvl6pPr marL="2514600" indent="-228600" algn="l" rtl="0" eaLnBrk="0" fontAlgn="base" hangingPunct="0">
        <a:spcBef>
          <a:spcPct val="20000"/>
        </a:spcBef>
        <a:spcAft>
          <a:spcPct val="0"/>
        </a:spcAft>
        <a:buChar char="»"/>
        <a:defRPr sz="2000">
          <a:solidFill>
            <a:schemeClr val="tx1"/>
          </a:solidFill>
          <a:latin typeface="+mn-lt"/>
          <a:ea typeface="ＭＳ Ｐゴシック" charset="-128"/>
        </a:defRPr>
      </a:lvl6pPr>
      <a:lvl7pPr marL="2971800" indent="-228600" algn="l" rtl="0" eaLnBrk="0" fontAlgn="base" hangingPunct="0">
        <a:spcBef>
          <a:spcPct val="20000"/>
        </a:spcBef>
        <a:spcAft>
          <a:spcPct val="0"/>
        </a:spcAft>
        <a:buChar char="»"/>
        <a:defRPr sz="2000">
          <a:solidFill>
            <a:schemeClr val="tx1"/>
          </a:solidFill>
          <a:latin typeface="+mn-lt"/>
          <a:ea typeface="ＭＳ Ｐゴシック" charset="-128"/>
        </a:defRPr>
      </a:lvl7pPr>
      <a:lvl8pPr marL="3429000" indent="-228600" algn="l" rtl="0" eaLnBrk="0" fontAlgn="base" hangingPunct="0">
        <a:spcBef>
          <a:spcPct val="20000"/>
        </a:spcBef>
        <a:spcAft>
          <a:spcPct val="0"/>
        </a:spcAft>
        <a:buChar char="»"/>
        <a:defRPr sz="2000">
          <a:solidFill>
            <a:schemeClr val="tx1"/>
          </a:solidFill>
          <a:latin typeface="+mn-lt"/>
          <a:ea typeface="ＭＳ Ｐゴシック" charset="-128"/>
        </a:defRPr>
      </a:lvl8pPr>
      <a:lvl9pPr marL="3886200" indent="-228600" algn="l" rtl="0" eaLnBrk="0" fontAlgn="base" hangingPunct="0">
        <a:spcBef>
          <a:spcPct val="20000"/>
        </a:spcBef>
        <a:spcAft>
          <a:spcPct val="0"/>
        </a:spcAft>
        <a:buChar char="»"/>
        <a:defRPr sz="2000">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slide" Target="slide15.xml"/><Relationship Id="rId3" Type="http://schemas.openxmlformats.org/officeDocument/2006/relationships/image" Target="../media/image1.png"/><Relationship Id="rId7" Type="http://schemas.openxmlformats.org/officeDocument/2006/relationships/slide" Target="slide17.xml"/><Relationship Id="rId12" Type="http://schemas.openxmlformats.org/officeDocument/2006/relationships/slide" Target="slide26.xml"/><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slide" Target="slide12.xml"/><Relationship Id="rId11" Type="http://schemas.openxmlformats.org/officeDocument/2006/relationships/slide" Target="slide31.xml"/><Relationship Id="rId5" Type="http://schemas.openxmlformats.org/officeDocument/2006/relationships/slide" Target="slide8.xml"/><Relationship Id="rId10" Type="http://schemas.openxmlformats.org/officeDocument/2006/relationships/slide" Target="slide25.xml"/><Relationship Id="rId4" Type="http://schemas.openxmlformats.org/officeDocument/2006/relationships/slide" Target="slide2.xml"/><Relationship Id="rId9" Type="http://schemas.openxmlformats.org/officeDocument/2006/relationships/slide" Target="slide32.xml"/></Relationships>
</file>

<file path=ppt/slides/_rels/slide10.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10.xml"/><Relationship Id="rId1" Type="http://schemas.openxmlformats.org/officeDocument/2006/relationships/slideLayout" Target="../slideLayouts/slideLayout14.xml"/><Relationship Id="rId4" Type="http://schemas.openxmlformats.org/officeDocument/2006/relationships/image" Target="../media/image3.gif"/></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p:cNvSpPr/>
          <p:nvPr/>
        </p:nvSpPr>
        <p:spPr bwMode="auto">
          <a:xfrm>
            <a:off x="304800" y="166340"/>
            <a:ext cx="2386584" cy="2386584"/>
          </a:xfrm>
          <a:prstGeom prst="rect">
            <a:avLst/>
          </a:prstGeom>
          <a:gradFill flip="none" rotWithShape="1">
            <a:gsLst>
              <a:gs pos="0">
                <a:srgbClr val="666666"/>
              </a:gs>
              <a:gs pos="100000">
                <a:srgbClr val="CCCCCC"/>
              </a:gs>
            </a:gsLst>
            <a:lin ang="0" scaled="1"/>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sz="2400" b="0">
              <a:solidFill>
                <a:srgbClr val="000000"/>
              </a:solidFill>
            </a:endParaRPr>
          </a:p>
        </p:txBody>
      </p:sp>
      <p:sp>
        <p:nvSpPr>
          <p:cNvPr id="451586" name="Rectangle 2"/>
          <p:cNvSpPr>
            <a:spLocks noGrp="1" noChangeArrowheads="1"/>
          </p:cNvSpPr>
          <p:nvPr>
            <p:ph type="ctrTitle"/>
          </p:nvPr>
        </p:nvSpPr>
        <p:spPr>
          <a:xfrm>
            <a:off x="1567545" y="898675"/>
            <a:ext cx="5442855" cy="533400"/>
          </a:xfrm>
        </p:spPr>
        <p:txBody>
          <a:bodyPr/>
          <a:lstStyle/>
          <a:p>
            <a:pPr algn="l"/>
            <a:r>
              <a:rPr lang="en-US" sz="3200" dirty="0">
                <a:solidFill>
                  <a:srgbClr val="000000"/>
                </a:solidFill>
              </a:rPr>
              <a:t>Dynamic Memory Management</a:t>
            </a:r>
          </a:p>
        </p:txBody>
      </p:sp>
      <p:sp>
        <p:nvSpPr>
          <p:cNvPr id="4" name="Rectangle 22"/>
          <p:cNvSpPr>
            <a:spLocks noChangeArrowheads="1"/>
          </p:cNvSpPr>
          <p:nvPr/>
        </p:nvSpPr>
        <p:spPr bwMode="auto">
          <a:xfrm>
            <a:off x="1671638" y="573088"/>
            <a:ext cx="1500110" cy="215444"/>
          </a:xfrm>
          <a:prstGeom prst="rect">
            <a:avLst/>
          </a:prstGeom>
          <a:noFill/>
          <a:ln w="9525">
            <a:noFill/>
            <a:miter lim="800000"/>
            <a:headEnd/>
            <a:tailEnd/>
          </a:ln>
        </p:spPr>
        <p:txBody>
          <a:bodyPr wrap="none" lIns="0" tIns="0" rIns="0" bIns="0">
            <a:prstTxWarp prst="textNoShape">
              <a:avLst/>
            </a:prstTxWarp>
            <a:spAutoFit/>
          </a:bodyPr>
          <a:lstStyle/>
          <a:p>
            <a:r>
              <a:rPr lang="en-US" dirty="0">
                <a:solidFill>
                  <a:srgbClr val="000000"/>
                </a:solidFill>
                <a:latin typeface="Helvetica" charset="0"/>
              </a:rPr>
              <a:t>C H A P T E R   12</a:t>
            </a:r>
            <a:endParaRPr lang="en-US" b="0" dirty="0">
              <a:solidFill>
                <a:srgbClr val="000000"/>
              </a:solidFill>
              <a:latin typeface="Helvetica" charset="0"/>
            </a:endParaRPr>
          </a:p>
        </p:txBody>
      </p:sp>
      <p:sp>
        <p:nvSpPr>
          <p:cNvPr id="5" name="Line 23"/>
          <p:cNvSpPr>
            <a:spLocks noChangeShapeType="1"/>
          </p:cNvSpPr>
          <p:nvPr/>
        </p:nvSpPr>
        <p:spPr bwMode="auto">
          <a:xfrm flipV="1">
            <a:off x="1589088" y="885825"/>
            <a:ext cx="4951412" cy="7938"/>
          </a:xfrm>
          <a:prstGeom prst="line">
            <a:avLst/>
          </a:prstGeom>
          <a:noFill/>
          <a:ln w="9525">
            <a:solidFill>
              <a:schemeClr val="tx1"/>
            </a:solidFill>
            <a:round/>
            <a:headEnd/>
            <a:tailEnd/>
          </a:ln>
          <a:effectLst/>
        </p:spPr>
        <p:txBody>
          <a:bodyPr wrap="none" anchor="ctr">
            <a:prstTxWarp prst="textNoShape">
              <a:avLst/>
            </a:prstTxWarp>
          </a:bodyPr>
          <a:lstStyle/>
          <a:p>
            <a:endParaRPr lang="en-US" sz="2400" b="0">
              <a:solidFill>
                <a:srgbClr val="000000"/>
              </a:solidFill>
            </a:endParaRPr>
          </a:p>
        </p:txBody>
      </p:sp>
      <p:sp>
        <p:nvSpPr>
          <p:cNvPr id="6" name="Rectangle 24"/>
          <p:cNvSpPr>
            <a:spLocks noChangeArrowheads="1"/>
          </p:cNvSpPr>
          <p:nvPr/>
        </p:nvSpPr>
        <p:spPr bwMode="auto">
          <a:xfrm>
            <a:off x="2819400" y="1601405"/>
            <a:ext cx="3505200" cy="400110"/>
          </a:xfrm>
          <a:prstGeom prst="rect">
            <a:avLst/>
          </a:prstGeom>
          <a:noFill/>
          <a:ln w="9525">
            <a:noFill/>
            <a:miter lim="800000"/>
            <a:headEnd/>
            <a:tailEnd/>
          </a:ln>
          <a:effectLst/>
        </p:spPr>
        <p:txBody>
          <a:bodyPr wrap="square">
            <a:prstTxWarp prst="textNoShape">
              <a:avLst/>
            </a:prstTxWarp>
            <a:spAutoFit/>
          </a:bodyPr>
          <a:lstStyle/>
          <a:p>
            <a:pPr algn="just"/>
            <a:r>
              <a:rPr lang="en-US" sz="1000" b="0" i="1" dirty="0"/>
              <a:t>You have burdened your memory with exploded systems and useless names. </a:t>
            </a:r>
            <a:endParaRPr lang="en-US" sz="1000" b="0" i="1" dirty="0">
              <a:solidFill>
                <a:srgbClr val="000000"/>
              </a:solidFill>
            </a:endParaRPr>
          </a:p>
        </p:txBody>
      </p:sp>
      <p:sp>
        <p:nvSpPr>
          <p:cNvPr id="7" name="Rectangle 25"/>
          <p:cNvSpPr>
            <a:spLocks noChangeArrowheads="1"/>
          </p:cNvSpPr>
          <p:nvPr/>
        </p:nvSpPr>
        <p:spPr bwMode="auto">
          <a:xfrm>
            <a:off x="4267200" y="1905000"/>
            <a:ext cx="2338388" cy="246221"/>
          </a:xfrm>
          <a:prstGeom prst="rect">
            <a:avLst/>
          </a:prstGeom>
          <a:noFill/>
          <a:ln w="9525">
            <a:noFill/>
            <a:miter lim="800000"/>
            <a:headEnd/>
            <a:tailEnd/>
          </a:ln>
          <a:effectLst/>
        </p:spPr>
        <p:txBody>
          <a:bodyPr wrap="square">
            <a:prstTxWarp prst="textNoShape">
              <a:avLst/>
            </a:prstTxWarp>
            <a:spAutoFit/>
          </a:bodyPr>
          <a:lstStyle/>
          <a:p>
            <a:pPr algn="r"/>
            <a:r>
              <a:rPr lang="en-US" sz="1000" b="0" dirty="0">
                <a:solidFill>
                  <a:srgbClr val="000000"/>
                </a:solidFill>
              </a:rPr>
              <a:t>—</a:t>
            </a:r>
            <a:r>
              <a:rPr lang="en-US" sz="1000" b="0" dirty="0"/>
              <a:t>Mary Shelley, </a:t>
            </a:r>
            <a:r>
              <a:rPr lang="en-US" sz="1000" b="0" i="1" dirty="0"/>
              <a:t>Frankenstein,</a:t>
            </a:r>
            <a:r>
              <a:rPr lang="en-US" sz="1000" b="0" dirty="0"/>
              <a:t> 1818</a:t>
            </a:r>
            <a:endParaRPr lang="en-US" sz="1000" b="0" dirty="0">
              <a:solidFill>
                <a:srgbClr val="000000"/>
              </a:solidFill>
            </a:endParaRPr>
          </a:p>
        </p:txBody>
      </p:sp>
      <p:pic>
        <p:nvPicPr>
          <p:cNvPr id="15" name="Picture 14" descr="ProgrammingAbstractionsCover.png"/>
          <p:cNvPicPr>
            <a:picLocks noChangeAspect="1"/>
          </p:cNvPicPr>
          <p:nvPr/>
        </p:nvPicPr>
        <p:blipFill>
          <a:blip r:embed="rId3"/>
          <a:stretch>
            <a:fillRect/>
          </a:stretch>
        </p:blipFill>
        <p:spPr>
          <a:xfrm>
            <a:off x="7007412" y="166340"/>
            <a:ext cx="1920240" cy="2379643"/>
          </a:xfrm>
          <a:prstGeom prst="rect">
            <a:avLst/>
          </a:prstGeom>
          <a:ln>
            <a:solidFill>
              <a:srgbClr val="000000"/>
            </a:solidFill>
          </a:ln>
        </p:spPr>
      </p:pic>
      <p:sp>
        <p:nvSpPr>
          <p:cNvPr id="30" name="Text Box 26">
            <a:hlinkClick r:id="rId4" action="ppaction://hlinksldjump"/>
          </p:cNvPr>
          <p:cNvSpPr txBox="1">
            <a:spLocks noChangeArrowheads="1"/>
          </p:cNvSpPr>
          <p:nvPr/>
        </p:nvSpPr>
        <p:spPr bwMode="auto">
          <a:xfrm>
            <a:off x="609600" y="2895600"/>
            <a:ext cx="7315200" cy="430887"/>
          </a:xfrm>
          <a:prstGeom prst="rect">
            <a:avLst/>
          </a:prstGeom>
          <a:noFill/>
          <a:ln w="9525">
            <a:noFill/>
            <a:miter lim="800000"/>
            <a:headEnd/>
            <a:tailEnd/>
          </a:ln>
          <a:effectLst/>
        </p:spPr>
        <p:txBody>
          <a:bodyPr>
            <a:prstTxWarp prst="textNoShape">
              <a:avLst/>
            </a:prstTxWarp>
            <a:spAutoFit/>
          </a:bodyPr>
          <a:lstStyle/>
          <a:p>
            <a:pPr>
              <a:lnSpc>
                <a:spcPct val="90000"/>
              </a:lnSpc>
            </a:pPr>
            <a:r>
              <a:rPr lang="en-US" sz="2400" b="0" u="sng" dirty="0">
                <a:solidFill>
                  <a:srgbClr val="3333CC"/>
                </a:solidFill>
              </a:rPr>
              <a:t>12.1  Dynamic allocation and the heap</a:t>
            </a:r>
          </a:p>
        </p:txBody>
      </p:sp>
      <p:sp>
        <p:nvSpPr>
          <p:cNvPr id="31" name="Text Box 27">
            <a:hlinkClick r:id="rId5" action="ppaction://hlinksldjump"/>
          </p:cNvPr>
          <p:cNvSpPr txBox="1">
            <a:spLocks noChangeArrowheads="1"/>
          </p:cNvSpPr>
          <p:nvPr/>
        </p:nvSpPr>
        <p:spPr bwMode="auto">
          <a:xfrm>
            <a:off x="609600" y="3291616"/>
            <a:ext cx="7315200" cy="430887"/>
          </a:xfrm>
          <a:prstGeom prst="rect">
            <a:avLst/>
          </a:prstGeom>
          <a:noFill/>
          <a:ln w="9525">
            <a:noFill/>
            <a:miter lim="800000"/>
            <a:headEnd/>
            <a:tailEnd/>
          </a:ln>
          <a:effectLst/>
        </p:spPr>
        <p:txBody>
          <a:bodyPr>
            <a:prstTxWarp prst="textNoShape">
              <a:avLst/>
            </a:prstTxWarp>
            <a:spAutoFit/>
          </a:bodyPr>
          <a:lstStyle/>
          <a:p>
            <a:pPr>
              <a:lnSpc>
                <a:spcPct val="90000"/>
              </a:lnSpc>
            </a:pPr>
            <a:r>
              <a:rPr lang="en-US" sz="2400" b="0" u="sng" dirty="0">
                <a:solidFill>
                  <a:srgbClr val="3333CC"/>
                </a:solidFill>
              </a:rPr>
              <a:t>12.2  Linked lists</a:t>
            </a:r>
          </a:p>
        </p:txBody>
      </p:sp>
      <p:sp>
        <p:nvSpPr>
          <p:cNvPr id="32" name="Text Box 28">
            <a:hlinkClick r:id="rId6" action="ppaction://hlinksldjump"/>
          </p:cNvPr>
          <p:cNvSpPr txBox="1">
            <a:spLocks noChangeArrowheads="1"/>
          </p:cNvSpPr>
          <p:nvPr/>
        </p:nvSpPr>
        <p:spPr bwMode="auto">
          <a:xfrm>
            <a:off x="609600" y="3687632"/>
            <a:ext cx="7315200" cy="430887"/>
          </a:xfrm>
          <a:prstGeom prst="rect">
            <a:avLst/>
          </a:prstGeom>
          <a:noFill/>
          <a:ln w="9525">
            <a:noFill/>
            <a:miter lim="800000"/>
            <a:headEnd/>
            <a:tailEnd/>
          </a:ln>
          <a:effectLst/>
        </p:spPr>
        <p:txBody>
          <a:bodyPr>
            <a:prstTxWarp prst="textNoShape">
              <a:avLst/>
            </a:prstTxWarp>
            <a:spAutoFit/>
          </a:bodyPr>
          <a:lstStyle/>
          <a:p>
            <a:pPr>
              <a:lnSpc>
                <a:spcPct val="90000"/>
              </a:lnSpc>
            </a:pPr>
            <a:r>
              <a:rPr lang="en-US" sz="2400" b="0" u="sng" dirty="0">
                <a:solidFill>
                  <a:srgbClr val="3333CC"/>
                </a:solidFill>
              </a:rPr>
              <a:t>12.3  Freeing memory</a:t>
            </a:r>
          </a:p>
        </p:txBody>
      </p:sp>
      <p:sp>
        <p:nvSpPr>
          <p:cNvPr id="33" name="Text Box 29">
            <a:hlinkClick r:id="rId7" action="ppaction://hlinksldjump"/>
          </p:cNvPr>
          <p:cNvSpPr txBox="1">
            <a:spLocks noChangeArrowheads="1"/>
          </p:cNvSpPr>
          <p:nvPr/>
        </p:nvSpPr>
        <p:spPr bwMode="auto">
          <a:xfrm>
            <a:off x="609600" y="4484013"/>
            <a:ext cx="7315200" cy="430887"/>
          </a:xfrm>
          <a:prstGeom prst="rect">
            <a:avLst/>
          </a:prstGeom>
          <a:noFill/>
          <a:ln w="9525">
            <a:noFill/>
            <a:miter lim="800000"/>
            <a:headEnd/>
            <a:tailEnd/>
          </a:ln>
          <a:effectLst/>
        </p:spPr>
        <p:txBody>
          <a:bodyPr wrap="square">
            <a:prstTxWarp prst="textNoShape">
              <a:avLst/>
            </a:prstTxWarp>
            <a:spAutoFit/>
          </a:bodyPr>
          <a:lstStyle/>
          <a:p>
            <a:pPr>
              <a:lnSpc>
                <a:spcPct val="90000"/>
              </a:lnSpc>
            </a:pPr>
            <a:r>
              <a:rPr lang="en-US" sz="2400" b="0" u="sng" dirty="0">
                <a:solidFill>
                  <a:srgbClr val="3333CC"/>
                </a:solidFill>
              </a:rPr>
              <a:t>12.</a:t>
            </a:r>
            <a:r>
              <a:rPr lang="en-US" altLang="zh-CN" sz="2400" b="0" u="sng" dirty="0">
                <a:solidFill>
                  <a:srgbClr val="3333CC"/>
                </a:solidFill>
              </a:rPr>
              <a:t>5</a:t>
            </a:r>
            <a:r>
              <a:rPr lang="en-US" sz="2400" b="0" u="sng" dirty="0">
                <a:solidFill>
                  <a:srgbClr val="3333CC"/>
                </a:solidFill>
              </a:rPr>
              <a:t>  Defining a </a:t>
            </a:r>
            <a:r>
              <a:rPr lang="en-US" sz="2000" u="sng" dirty="0" err="1">
                <a:solidFill>
                  <a:srgbClr val="3333CC"/>
                </a:solidFill>
                <a:latin typeface="Courier New"/>
                <a:cs typeface="Courier New"/>
              </a:rPr>
              <a:t>CharStack</a:t>
            </a:r>
            <a:r>
              <a:rPr lang="en-US" sz="2400" b="0" u="sng" dirty="0">
                <a:solidFill>
                  <a:srgbClr val="3333CC"/>
                </a:solidFill>
              </a:rPr>
              <a:t> class</a:t>
            </a:r>
          </a:p>
        </p:txBody>
      </p:sp>
      <p:sp>
        <p:nvSpPr>
          <p:cNvPr id="34" name="Text Box 30">
            <a:hlinkClick r:id="rId8" action="ppaction://hlinksldjump"/>
          </p:cNvPr>
          <p:cNvSpPr txBox="1">
            <a:spLocks noChangeArrowheads="1"/>
          </p:cNvSpPr>
          <p:nvPr/>
        </p:nvSpPr>
        <p:spPr bwMode="auto">
          <a:xfrm>
            <a:off x="609600" y="4086225"/>
            <a:ext cx="7315200" cy="430887"/>
          </a:xfrm>
          <a:prstGeom prst="rect">
            <a:avLst/>
          </a:prstGeom>
          <a:noFill/>
          <a:ln w="9525">
            <a:noFill/>
            <a:miter lim="800000"/>
            <a:headEnd/>
            <a:tailEnd/>
          </a:ln>
          <a:effectLst/>
        </p:spPr>
        <p:txBody>
          <a:bodyPr>
            <a:prstTxWarp prst="textNoShape">
              <a:avLst/>
            </a:prstTxWarp>
            <a:spAutoFit/>
          </a:bodyPr>
          <a:lstStyle/>
          <a:p>
            <a:pPr>
              <a:lnSpc>
                <a:spcPct val="90000"/>
              </a:lnSpc>
            </a:pPr>
            <a:r>
              <a:rPr lang="en-US" sz="2400" b="0" u="sng" dirty="0">
                <a:solidFill>
                  <a:srgbClr val="3333CC"/>
                </a:solidFill>
              </a:rPr>
              <a:t>12.</a:t>
            </a:r>
            <a:r>
              <a:rPr lang="en-US" altLang="zh-CN" sz="2400" b="0" u="sng" dirty="0">
                <a:solidFill>
                  <a:srgbClr val="3333CC"/>
                </a:solidFill>
              </a:rPr>
              <a:t>4</a:t>
            </a:r>
            <a:r>
              <a:rPr lang="en-US" sz="2400" b="0" u="sng" dirty="0">
                <a:solidFill>
                  <a:srgbClr val="3333CC"/>
                </a:solidFill>
              </a:rPr>
              <a:t>  Heap-stack diagrams</a:t>
            </a:r>
          </a:p>
        </p:txBody>
      </p:sp>
      <p:sp>
        <p:nvSpPr>
          <p:cNvPr id="17" name="Text Box 30">
            <a:hlinkClick r:id="rId9" action="ppaction://hlinksldjump"/>
          </p:cNvPr>
          <p:cNvSpPr txBox="1">
            <a:spLocks noChangeArrowheads="1"/>
          </p:cNvSpPr>
          <p:nvPr/>
        </p:nvSpPr>
        <p:spPr bwMode="auto">
          <a:xfrm>
            <a:off x="609600" y="6046113"/>
            <a:ext cx="7315200" cy="430887"/>
          </a:xfrm>
          <a:prstGeom prst="rect">
            <a:avLst/>
          </a:prstGeom>
          <a:noFill/>
          <a:ln w="9525">
            <a:noFill/>
            <a:miter lim="800000"/>
            <a:headEnd/>
            <a:tailEnd/>
          </a:ln>
          <a:effectLst/>
        </p:spPr>
        <p:txBody>
          <a:bodyPr>
            <a:prstTxWarp prst="textNoShape">
              <a:avLst/>
            </a:prstTxWarp>
            <a:spAutoFit/>
          </a:bodyPr>
          <a:lstStyle/>
          <a:p>
            <a:pPr>
              <a:lnSpc>
                <a:spcPct val="90000"/>
              </a:lnSpc>
            </a:pPr>
            <a:r>
              <a:rPr lang="en-US" sz="2400" b="0" u="sng" dirty="0">
                <a:solidFill>
                  <a:srgbClr val="3333CC"/>
                </a:solidFill>
              </a:rPr>
              <a:t>12.9  Unit testing</a:t>
            </a:r>
          </a:p>
        </p:txBody>
      </p:sp>
      <p:sp>
        <p:nvSpPr>
          <p:cNvPr id="18" name="Text Box 29">
            <a:hlinkClick r:id="rId10" action="ppaction://hlinksldjump"/>
          </p:cNvPr>
          <p:cNvSpPr txBox="1">
            <a:spLocks noChangeArrowheads="1"/>
          </p:cNvSpPr>
          <p:nvPr/>
        </p:nvSpPr>
        <p:spPr bwMode="auto">
          <a:xfrm>
            <a:off x="609600" y="5267325"/>
            <a:ext cx="7315200" cy="430887"/>
          </a:xfrm>
          <a:prstGeom prst="rect">
            <a:avLst/>
          </a:prstGeom>
          <a:noFill/>
          <a:ln w="9525">
            <a:noFill/>
            <a:miter lim="800000"/>
            <a:headEnd/>
            <a:tailEnd/>
          </a:ln>
          <a:effectLst/>
        </p:spPr>
        <p:txBody>
          <a:bodyPr wrap="square">
            <a:prstTxWarp prst="textNoShape">
              <a:avLst/>
            </a:prstTxWarp>
            <a:spAutoFit/>
          </a:bodyPr>
          <a:lstStyle/>
          <a:p>
            <a:pPr>
              <a:lnSpc>
                <a:spcPct val="90000"/>
              </a:lnSpc>
            </a:pPr>
            <a:r>
              <a:rPr lang="en-US" sz="2400" b="0" u="sng" dirty="0">
                <a:solidFill>
                  <a:srgbClr val="3333CC"/>
                </a:solidFill>
              </a:rPr>
              <a:t>12.7  Copying objects</a:t>
            </a:r>
          </a:p>
        </p:txBody>
      </p:sp>
      <p:sp>
        <p:nvSpPr>
          <p:cNvPr id="19" name="Text Box 30">
            <a:hlinkClick r:id="rId11" action="ppaction://hlinksldjump"/>
          </p:cNvPr>
          <p:cNvSpPr txBox="1">
            <a:spLocks noChangeArrowheads="1"/>
          </p:cNvSpPr>
          <p:nvPr/>
        </p:nvSpPr>
        <p:spPr bwMode="auto">
          <a:xfrm>
            <a:off x="609600" y="5653816"/>
            <a:ext cx="7315200" cy="430887"/>
          </a:xfrm>
          <a:prstGeom prst="rect">
            <a:avLst/>
          </a:prstGeom>
          <a:noFill/>
          <a:ln w="9525">
            <a:noFill/>
            <a:miter lim="800000"/>
            <a:headEnd/>
            <a:tailEnd/>
          </a:ln>
          <a:effectLst/>
        </p:spPr>
        <p:txBody>
          <a:bodyPr>
            <a:prstTxWarp prst="textNoShape">
              <a:avLst/>
            </a:prstTxWarp>
            <a:spAutoFit/>
          </a:bodyPr>
          <a:lstStyle/>
          <a:p>
            <a:pPr>
              <a:lnSpc>
                <a:spcPct val="90000"/>
              </a:lnSpc>
            </a:pPr>
            <a:r>
              <a:rPr lang="en-US" sz="2400" b="0" u="sng" dirty="0">
                <a:solidFill>
                  <a:srgbClr val="3333CC"/>
                </a:solidFill>
              </a:rPr>
              <a:t>12.8  The uses of </a:t>
            </a:r>
            <a:r>
              <a:rPr lang="en-US" sz="2000" u="sng" dirty="0">
                <a:solidFill>
                  <a:srgbClr val="3333CC"/>
                </a:solidFill>
                <a:latin typeface="Courier New"/>
                <a:cs typeface="Courier New"/>
              </a:rPr>
              <a:t>const</a:t>
            </a:r>
            <a:endParaRPr lang="en-US" sz="2400" b="0" u="sng" dirty="0">
              <a:solidFill>
                <a:srgbClr val="3333CC"/>
              </a:solidFill>
            </a:endParaRPr>
          </a:p>
        </p:txBody>
      </p:sp>
      <p:sp>
        <p:nvSpPr>
          <p:cNvPr id="20" name="Text Box 30">
            <a:hlinkClick r:id="rId12" action="ppaction://hlinksldjump"/>
          </p:cNvPr>
          <p:cNvSpPr txBox="1">
            <a:spLocks noChangeArrowheads="1"/>
          </p:cNvSpPr>
          <p:nvPr/>
        </p:nvSpPr>
        <p:spPr bwMode="auto">
          <a:xfrm>
            <a:off x="609600" y="4876800"/>
            <a:ext cx="7315200" cy="430887"/>
          </a:xfrm>
          <a:prstGeom prst="rect">
            <a:avLst/>
          </a:prstGeom>
          <a:noFill/>
          <a:ln w="9525">
            <a:noFill/>
            <a:miter lim="800000"/>
            <a:headEnd/>
            <a:tailEnd/>
          </a:ln>
          <a:effectLst/>
        </p:spPr>
        <p:txBody>
          <a:bodyPr>
            <a:prstTxWarp prst="textNoShape">
              <a:avLst/>
            </a:prstTxWarp>
            <a:spAutoFit/>
          </a:bodyPr>
          <a:lstStyle/>
          <a:p>
            <a:pPr>
              <a:lnSpc>
                <a:spcPct val="90000"/>
              </a:lnSpc>
            </a:pPr>
            <a:r>
              <a:rPr lang="en-US" sz="2400" b="0" u="sng" dirty="0">
                <a:solidFill>
                  <a:srgbClr val="3333CC"/>
                </a:solidFill>
              </a:rPr>
              <a:t>12.6  Efficiency of the </a:t>
            </a:r>
            <a:r>
              <a:rPr lang="en-US" sz="2000" u="sng" dirty="0" err="1">
                <a:solidFill>
                  <a:srgbClr val="3333CC"/>
                </a:solidFill>
                <a:latin typeface="Courier New"/>
                <a:cs typeface="Courier New"/>
              </a:rPr>
              <a:t>CharStack</a:t>
            </a:r>
            <a:r>
              <a:rPr lang="en-US" sz="2400" b="0" u="sng" dirty="0">
                <a:solidFill>
                  <a:srgbClr val="3333CC"/>
                </a:solidFill>
              </a:rPr>
              <a:t> class</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8369300" y="4995863"/>
            <a:ext cx="306388" cy="792162"/>
            <a:chOff x="591" y="1592"/>
            <a:chExt cx="193" cy="499"/>
          </a:xfrm>
        </p:grpSpPr>
        <p:sp>
          <p:nvSpPr>
            <p:cNvPr id="788483" name="AutoShape 3"/>
            <p:cNvSpPr>
              <a:spLocks noChangeArrowheads="1"/>
            </p:cNvSpPr>
            <p:nvPr/>
          </p:nvSpPr>
          <p:spPr bwMode="auto">
            <a:xfrm>
              <a:off x="592" y="1592"/>
              <a:ext cx="192" cy="192"/>
            </a:xfrm>
            <a:prstGeom prst="wave">
              <a:avLst>
                <a:gd name="adj1" fmla="val 13005"/>
                <a:gd name="adj2" fmla="val 0"/>
              </a:avLst>
            </a:prstGeom>
            <a:solidFill>
              <a:srgbClr val="FF0000"/>
            </a:solidFill>
            <a:ln w="9525">
              <a:solidFill>
                <a:schemeClr val="tx1"/>
              </a:solidFill>
              <a:round/>
              <a:headEnd/>
              <a:tailEnd/>
            </a:ln>
            <a:effectLst/>
          </p:spPr>
          <p:txBody>
            <a:bodyPr wrap="none" anchor="ctr">
              <a:prstTxWarp prst="textNoShape">
                <a:avLst/>
              </a:prstTxWarp>
            </a:bodyPr>
            <a:lstStyle/>
            <a:p>
              <a:pPr algn="ctr"/>
              <a:endParaRPr lang="en-US">
                <a:solidFill>
                  <a:srgbClr val="000000"/>
                </a:solidFill>
              </a:endParaRPr>
            </a:p>
          </p:txBody>
        </p:sp>
        <p:sp>
          <p:nvSpPr>
            <p:cNvPr id="788484" name="Line 4"/>
            <p:cNvSpPr>
              <a:spLocks noChangeShapeType="1"/>
            </p:cNvSpPr>
            <p:nvPr/>
          </p:nvSpPr>
          <p:spPr bwMode="auto">
            <a:xfrm>
              <a:off x="591" y="1606"/>
              <a:ext cx="0" cy="485"/>
            </a:xfrm>
            <a:prstGeom prst="line">
              <a:avLst/>
            </a:prstGeom>
            <a:noFill/>
            <a:ln w="9525">
              <a:solidFill>
                <a:schemeClr val="tx1"/>
              </a:solidFill>
              <a:round/>
              <a:headEnd/>
              <a:tailEnd/>
            </a:ln>
            <a:effectLst/>
          </p:spPr>
          <p:txBody>
            <a:bodyPr wrap="none" anchor="ctr">
              <a:prstTxWarp prst="textNoShape">
                <a:avLst/>
              </a:prstTxWarp>
            </a:bodyPr>
            <a:lstStyle/>
            <a:p>
              <a:pPr algn="ctr"/>
              <a:endParaRPr lang="en-US">
                <a:solidFill>
                  <a:srgbClr val="000000"/>
                </a:solidFill>
              </a:endParaRPr>
            </a:p>
          </p:txBody>
        </p:sp>
      </p:grpSp>
      <p:grpSp>
        <p:nvGrpSpPr>
          <p:cNvPr id="3" name="Group 5"/>
          <p:cNvGrpSpPr>
            <a:grpSpLocks/>
          </p:cNvGrpSpPr>
          <p:nvPr/>
        </p:nvGrpSpPr>
        <p:grpSpPr bwMode="auto">
          <a:xfrm>
            <a:off x="823913" y="5033963"/>
            <a:ext cx="306387" cy="792162"/>
            <a:chOff x="591" y="1592"/>
            <a:chExt cx="193" cy="499"/>
          </a:xfrm>
        </p:grpSpPr>
        <p:sp>
          <p:nvSpPr>
            <p:cNvPr id="788486" name="AutoShape 6"/>
            <p:cNvSpPr>
              <a:spLocks noChangeArrowheads="1"/>
            </p:cNvSpPr>
            <p:nvPr/>
          </p:nvSpPr>
          <p:spPr bwMode="auto">
            <a:xfrm>
              <a:off x="592" y="1592"/>
              <a:ext cx="192" cy="192"/>
            </a:xfrm>
            <a:prstGeom prst="wave">
              <a:avLst>
                <a:gd name="adj1" fmla="val 13005"/>
                <a:gd name="adj2" fmla="val 0"/>
              </a:avLst>
            </a:prstGeom>
            <a:solidFill>
              <a:srgbClr val="FF0000"/>
            </a:solidFill>
            <a:ln w="9525">
              <a:solidFill>
                <a:schemeClr val="tx1"/>
              </a:solidFill>
              <a:round/>
              <a:headEnd/>
              <a:tailEnd/>
            </a:ln>
            <a:effectLst/>
          </p:spPr>
          <p:txBody>
            <a:bodyPr wrap="none" anchor="ctr">
              <a:prstTxWarp prst="textNoShape">
                <a:avLst/>
              </a:prstTxWarp>
            </a:bodyPr>
            <a:lstStyle/>
            <a:p>
              <a:pPr algn="ctr"/>
              <a:endParaRPr lang="en-US">
                <a:solidFill>
                  <a:srgbClr val="000000"/>
                </a:solidFill>
              </a:endParaRPr>
            </a:p>
          </p:txBody>
        </p:sp>
        <p:sp>
          <p:nvSpPr>
            <p:cNvPr id="788487" name="Line 7"/>
            <p:cNvSpPr>
              <a:spLocks noChangeShapeType="1"/>
            </p:cNvSpPr>
            <p:nvPr/>
          </p:nvSpPr>
          <p:spPr bwMode="auto">
            <a:xfrm>
              <a:off x="591" y="1606"/>
              <a:ext cx="0" cy="485"/>
            </a:xfrm>
            <a:prstGeom prst="line">
              <a:avLst/>
            </a:prstGeom>
            <a:noFill/>
            <a:ln w="9525">
              <a:solidFill>
                <a:schemeClr val="tx1"/>
              </a:solidFill>
              <a:round/>
              <a:headEnd/>
              <a:tailEnd/>
            </a:ln>
            <a:effectLst/>
          </p:spPr>
          <p:txBody>
            <a:bodyPr wrap="none" anchor="ctr">
              <a:prstTxWarp prst="textNoShape">
                <a:avLst/>
              </a:prstTxWarp>
            </a:bodyPr>
            <a:lstStyle/>
            <a:p>
              <a:pPr algn="ctr"/>
              <a:endParaRPr lang="en-US">
                <a:solidFill>
                  <a:srgbClr val="000000"/>
                </a:solidFill>
              </a:endParaRPr>
            </a:p>
          </p:txBody>
        </p:sp>
      </p:grpSp>
      <p:sp>
        <p:nvSpPr>
          <p:cNvPr id="788488" name="AutoShape 8"/>
          <p:cNvSpPr>
            <a:spLocks noChangeArrowheads="1"/>
          </p:cNvSpPr>
          <p:nvPr/>
        </p:nvSpPr>
        <p:spPr bwMode="auto">
          <a:xfrm>
            <a:off x="736600" y="5559425"/>
            <a:ext cx="174625" cy="465138"/>
          </a:xfrm>
          <a:prstGeom prst="triangle">
            <a:avLst>
              <a:gd name="adj" fmla="val 50000"/>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a:solidFill>
                <a:srgbClr val="000000"/>
              </a:solidFill>
            </a:endParaRPr>
          </a:p>
        </p:txBody>
      </p:sp>
      <p:sp>
        <p:nvSpPr>
          <p:cNvPr id="788489" name="Rectangle 9"/>
          <p:cNvSpPr>
            <a:spLocks noChangeArrowheads="1"/>
          </p:cNvSpPr>
          <p:nvPr/>
        </p:nvSpPr>
        <p:spPr bwMode="auto">
          <a:xfrm>
            <a:off x="673100" y="5732463"/>
            <a:ext cx="311150" cy="746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a:solidFill>
                <a:srgbClr val="000000"/>
              </a:solidFill>
            </a:endParaRPr>
          </a:p>
        </p:txBody>
      </p:sp>
      <p:sp>
        <p:nvSpPr>
          <p:cNvPr id="788490" name="Rectangle 10"/>
          <p:cNvSpPr>
            <a:spLocks noChangeArrowheads="1"/>
          </p:cNvSpPr>
          <p:nvPr/>
        </p:nvSpPr>
        <p:spPr bwMode="auto">
          <a:xfrm>
            <a:off x="647700" y="5783263"/>
            <a:ext cx="365125" cy="746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a:solidFill>
                <a:srgbClr val="000000"/>
              </a:solidFill>
            </a:endParaRPr>
          </a:p>
        </p:txBody>
      </p:sp>
      <p:sp>
        <p:nvSpPr>
          <p:cNvPr id="788491" name="Rectangle 11"/>
          <p:cNvSpPr>
            <a:spLocks noChangeArrowheads="1"/>
          </p:cNvSpPr>
          <p:nvPr/>
        </p:nvSpPr>
        <p:spPr bwMode="auto">
          <a:xfrm>
            <a:off x="620713" y="5832475"/>
            <a:ext cx="420687" cy="74613"/>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a:solidFill>
                <a:srgbClr val="000000"/>
              </a:solidFill>
            </a:endParaRPr>
          </a:p>
        </p:txBody>
      </p:sp>
      <p:sp>
        <p:nvSpPr>
          <p:cNvPr id="788492" name="Rectangle 12"/>
          <p:cNvSpPr>
            <a:spLocks noChangeArrowheads="1"/>
          </p:cNvSpPr>
          <p:nvPr/>
        </p:nvSpPr>
        <p:spPr bwMode="auto">
          <a:xfrm>
            <a:off x="595313" y="5873750"/>
            <a:ext cx="474662" cy="74613"/>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a:solidFill>
                <a:srgbClr val="000000"/>
              </a:solidFill>
            </a:endParaRPr>
          </a:p>
        </p:txBody>
      </p:sp>
      <p:sp>
        <p:nvSpPr>
          <p:cNvPr id="788493" name="Rectangle 13"/>
          <p:cNvSpPr>
            <a:spLocks noChangeArrowheads="1"/>
          </p:cNvSpPr>
          <p:nvPr/>
        </p:nvSpPr>
        <p:spPr bwMode="auto">
          <a:xfrm>
            <a:off x="565150" y="5924550"/>
            <a:ext cx="539750" cy="74613"/>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a:solidFill>
                <a:srgbClr val="000000"/>
              </a:solidFill>
            </a:endParaRPr>
          </a:p>
        </p:txBody>
      </p:sp>
      <p:sp>
        <p:nvSpPr>
          <p:cNvPr id="788494" name="Rectangle 14"/>
          <p:cNvSpPr>
            <a:spLocks noChangeArrowheads="1"/>
          </p:cNvSpPr>
          <p:nvPr/>
        </p:nvSpPr>
        <p:spPr bwMode="auto">
          <a:xfrm>
            <a:off x="528638" y="5975350"/>
            <a:ext cx="593725" cy="74613"/>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a:solidFill>
                <a:srgbClr val="000000"/>
              </a:solidFill>
            </a:endParaRPr>
          </a:p>
        </p:txBody>
      </p:sp>
      <p:sp>
        <p:nvSpPr>
          <p:cNvPr id="788495" name="Rectangle 15"/>
          <p:cNvSpPr>
            <a:spLocks noChangeArrowheads="1"/>
          </p:cNvSpPr>
          <p:nvPr/>
        </p:nvSpPr>
        <p:spPr bwMode="auto">
          <a:xfrm>
            <a:off x="495300" y="6026150"/>
            <a:ext cx="661988" cy="74613"/>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a:solidFill>
                <a:srgbClr val="000000"/>
              </a:solidFill>
            </a:endParaRPr>
          </a:p>
        </p:txBody>
      </p:sp>
      <p:sp>
        <p:nvSpPr>
          <p:cNvPr id="788496" name="Rectangle 16"/>
          <p:cNvSpPr>
            <a:spLocks noGrp="1" noChangeArrowheads="1"/>
          </p:cNvSpPr>
          <p:nvPr>
            <p:ph type="title"/>
          </p:nvPr>
        </p:nvSpPr>
        <p:spPr>
          <a:xfrm>
            <a:off x="0" y="76200"/>
            <a:ext cx="9144000" cy="1143000"/>
          </a:xfrm>
          <a:noFill/>
          <a:ln/>
        </p:spPr>
        <p:txBody>
          <a:bodyPr/>
          <a:lstStyle/>
          <a:p>
            <a:r>
              <a:rPr lang="en-US">
                <a:solidFill>
                  <a:srgbClr val="FF0000"/>
                </a:solidFill>
                <a:latin typeface="Times New Roman" charset="0"/>
              </a:rPr>
              <a:t>The Beacons of Gondor</a:t>
            </a:r>
            <a:endParaRPr lang="en-US">
              <a:solidFill>
                <a:schemeClr val="tx1"/>
              </a:solidFill>
            </a:endParaRPr>
          </a:p>
        </p:txBody>
      </p:sp>
      <p:pic>
        <p:nvPicPr>
          <p:cNvPr id="788497" name="Picture 17" descr="Feuer10"/>
          <p:cNvPicPr>
            <a:picLocks noChangeAspect="1" noChangeArrowheads="1"/>
          </p:cNvPicPr>
          <p:nvPr/>
        </p:nvPicPr>
        <p:blipFill>
          <a:blip r:embed="rId3"/>
          <a:srcRect/>
          <a:stretch>
            <a:fillRect/>
          </a:stretch>
        </p:blipFill>
        <p:spPr bwMode="auto">
          <a:xfrm>
            <a:off x="1485900" y="5173663"/>
            <a:ext cx="533400" cy="644525"/>
          </a:xfrm>
          <a:prstGeom prst="rect">
            <a:avLst/>
          </a:prstGeom>
          <a:noFill/>
        </p:spPr>
      </p:pic>
      <p:pic>
        <p:nvPicPr>
          <p:cNvPr id="788498" name="Picture 18" descr="Feuer10"/>
          <p:cNvPicPr>
            <a:picLocks noChangeAspect="1" noChangeArrowheads="1"/>
          </p:cNvPicPr>
          <p:nvPr/>
        </p:nvPicPr>
        <p:blipFill>
          <a:blip r:embed="rId3"/>
          <a:srcRect/>
          <a:stretch>
            <a:fillRect/>
          </a:stretch>
        </p:blipFill>
        <p:spPr bwMode="auto">
          <a:xfrm>
            <a:off x="2395538" y="5173663"/>
            <a:ext cx="533400" cy="644525"/>
          </a:xfrm>
          <a:prstGeom prst="rect">
            <a:avLst/>
          </a:prstGeom>
          <a:noFill/>
        </p:spPr>
      </p:pic>
      <p:pic>
        <p:nvPicPr>
          <p:cNvPr id="788499" name="Picture 19" descr="Feuer10"/>
          <p:cNvPicPr>
            <a:picLocks noChangeAspect="1" noChangeArrowheads="1"/>
          </p:cNvPicPr>
          <p:nvPr/>
        </p:nvPicPr>
        <p:blipFill>
          <a:blip r:embed="rId3"/>
          <a:srcRect/>
          <a:stretch>
            <a:fillRect/>
          </a:stretch>
        </p:blipFill>
        <p:spPr bwMode="auto">
          <a:xfrm>
            <a:off x="3322638" y="5173663"/>
            <a:ext cx="533400" cy="644525"/>
          </a:xfrm>
          <a:prstGeom prst="rect">
            <a:avLst/>
          </a:prstGeom>
          <a:noFill/>
        </p:spPr>
      </p:pic>
      <p:pic>
        <p:nvPicPr>
          <p:cNvPr id="788500" name="Picture 20" descr="Feuer10"/>
          <p:cNvPicPr>
            <a:picLocks noChangeAspect="1" noChangeArrowheads="1"/>
          </p:cNvPicPr>
          <p:nvPr/>
        </p:nvPicPr>
        <p:blipFill>
          <a:blip r:embed="rId3"/>
          <a:srcRect/>
          <a:stretch>
            <a:fillRect/>
          </a:stretch>
        </p:blipFill>
        <p:spPr bwMode="auto">
          <a:xfrm>
            <a:off x="4237038" y="5173663"/>
            <a:ext cx="533400" cy="644525"/>
          </a:xfrm>
          <a:prstGeom prst="rect">
            <a:avLst/>
          </a:prstGeom>
          <a:noFill/>
        </p:spPr>
      </p:pic>
      <p:pic>
        <p:nvPicPr>
          <p:cNvPr id="788501" name="Picture 21" descr="Feuer10"/>
          <p:cNvPicPr>
            <a:picLocks noChangeAspect="1" noChangeArrowheads="1"/>
          </p:cNvPicPr>
          <p:nvPr/>
        </p:nvPicPr>
        <p:blipFill>
          <a:blip r:embed="rId3"/>
          <a:srcRect/>
          <a:stretch>
            <a:fillRect/>
          </a:stretch>
        </p:blipFill>
        <p:spPr bwMode="auto">
          <a:xfrm>
            <a:off x="5138738" y="5173663"/>
            <a:ext cx="533400" cy="644525"/>
          </a:xfrm>
          <a:prstGeom prst="rect">
            <a:avLst/>
          </a:prstGeom>
          <a:noFill/>
        </p:spPr>
      </p:pic>
      <p:pic>
        <p:nvPicPr>
          <p:cNvPr id="788502" name="Picture 22" descr="Feuer10"/>
          <p:cNvPicPr>
            <a:picLocks noChangeAspect="1" noChangeArrowheads="1"/>
          </p:cNvPicPr>
          <p:nvPr/>
        </p:nvPicPr>
        <p:blipFill>
          <a:blip r:embed="rId3"/>
          <a:srcRect/>
          <a:stretch>
            <a:fillRect/>
          </a:stretch>
        </p:blipFill>
        <p:spPr bwMode="auto">
          <a:xfrm>
            <a:off x="6065838" y="5173663"/>
            <a:ext cx="533400" cy="644525"/>
          </a:xfrm>
          <a:prstGeom prst="rect">
            <a:avLst/>
          </a:prstGeom>
          <a:noFill/>
        </p:spPr>
      </p:pic>
      <p:sp>
        <p:nvSpPr>
          <p:cNvPr id="788503" name="Freeform 23"/>
          <p:cNvSpPr>
            <a:spLocks/>
          </p:cNvSpPr>
          <p:nvPr/>
        </p:nvSpPr>
        <p:spPr bwMode="auto">
          <a:xfrm>
            <a:off x="1333500" y="5554663"/>
            <a:ext cx="762000" cy="609600"/>
          </a:xfrm>
          <a:custGeom>
            <a:avLst/>
            <a:gdLst/>
            <a:ahLst/>
            <a:cxnLst>
              <a:cxn ang="0">
                <a:pos x="0" y="384"/>
              </a:cxn>
              <a:cxn ang="0">
                <a:pos x="144" y="96"/>
              </a:cxn>
              <a:cxn ang="0">
                <a:pos x="192" y="192"/>
              </a:cxn>
              <a:cxn ang="0">
                <a:pos x="240" y="48"/>
              </a:cxn>
              <a:cxn ang="0">
                <a:pos x="288" y="96"/>
              </a:cxn>
              <a:cxn ang="0">
                <a:pos x="384" y="0"/>
              </a:cxn>
              <a:cxn ang="0">
                <a:pos x="480" y="384"/>
              </a:cxn>
              <a:cxn ang="0">
                <a:pos x="0" y="384"/>
              </a:cxn>
            </a:cxnLst>
            <a:rect l="0" t="0" r="r" b="b"/>
            <a:pathLst>
              <a:path w="480" h="384">
                <a:moveTo>
                  <a:pt x="0" y="384"/>
                </a:moveTo>
                <a:lnTo>
                  <a:pt x="144" y="96"/>
                </a:lnTo>
                <a:lnTo>
                  <a:pt x="192" y="192"/>
                </a:lnTo>
                <a:lnTo>
                  <a:pt x="240" y="48"/>
                </a:lnTo>
                <a:lnTo>
                  <a:pt x="288" y="96"/>
                </a:lnTo>
                <a:lnTo>
                  <a:pt x="384" y="0"/>
                </a:lnTo>
                <a:lnTo>
                  <a:pt x="480" y="384"/>
                </a:lnTo>
                <a:lnTo>
                  <a:pt x="0" y="384"/>
                </a:lnTo>
                <a:close/>
              </a:path>
            </a:pathLst>
          </a:custGeom>
          <a:solidFill>
            <a:srgbClr val="999933"/>
          </a:solidFill>
          <a:ln w="9525">
            <a:solidFill>
              <a:schemeClr val="tx1"/>
            </a:solidFill>
            <a:round/>
            <a:headEnd/>
            <a:tailEnd/>
          </a:ln>
          <a:effectLst/>
        </p:spPr>
        <p:txBody>
          <a:bodyPr wrap="none" anchor="ctr">
            <a:prstTxWarp prst="textNoShape">
              <a:avLst/>
            </a:prstTxWarp>
          </a:bodyPr>
          <a:lstStyle/>
          <a:p>
            <a:pPr algn="ctr"/>
            <a:endParaRPr lang="en-US">
              <a:solidFill>
                <a:srgbClr val="000000"/>
              </a:solidFill>
            </a:endParaRPr>
          </a:p>
        </p:txBody>
      </p:sp>
      <p:sp>
        <p:nvSpPr>
          <p:cNvPr id="788504" name="Freeform 24"/>
          <p:cNvSpPr>
            <a:spLocks/>
          </p:cNvSpPr>
          <p:nvPr/>
        </p:nvSpPr>
        <p:spPr bwMode="auto">
          <a:xfrm>
            <a:off x="2247900" y="5554663"/>
            <a:ext cx="762000" cy="609600"/>
          </a:xfrm>
          <a:custGeom>
            <a:avLst/>
            <a:gdLst/>
            <a:ahLst/>
            <a:cxnLst>
              <a:cxn ang="0">
                <a:pos x="0" y="384"/>
              </a:cxn>
              <a:cxn ang="0">
                <a:pos x="144" y="96"/>
              </a:cxn>
              <a:cxn ang="0">
                <a:pos x="192" y="192"/>
              </a:cxn>
              <a:cxn ang="0">
                <a:pos x="240" y="48"/>
              </a:cxn>
              <a:cxn ang="0">
                <a:pos x="288" y="96"/>
              </a:cxn>
              <a:cxn ang="0">
                <a:pos x="384" y="0"/>
              </a:cxn>
              <a:cxn ang="0">
                <a:pos x="480" y="384"/>
              </a:cxn>
              <a:cxn ang="0">
                <a:pos x="0" y="384"/>
              </a:cxn>
            </a:cxnLst>
            <a:rect l="0" t="0" r="r" b="b"/>
            <a:pathLst>
              <a:path w="480" h="384">
                <a:moveTo>
                  <a:pt x="0" y="384"/>
                </a:moveTo>
                <a:lnTo>
                  <a:pt x="144" y="96"/>
                </a:lnTo>
                <a:lnTo>
                  <a:pt x="192" y="192"/>
                </a:lnTo>
                <a:lnTo>
                  <a:pt x="240" y="48"/>
                </a:lnTo>
                <a:lnTo>
                  <a:pt x="288" y="96"/>
                </a:lnTo>
                <a:lnTo>
                  <a:pt x="384" y="0"/>
                </a:lnTo>
                <a:lnTo>
                  <a:pt x="480" y="384"/>
                </a:lnTo>
                <a:lnTo>
                  <a:pt x="0" y="384"/>
                </a:lnTo>
                <a:close/>
              </a:path>
            </a:pathLst>
          </a:custGeom>
          <a:solidFill>
            <a:srgbClr val="999933"/>
          </a:solidFill>
          <a:ln w="9525">
            <a:solidFill>
              <a:schemeClr val="tx1"/>
            </a:solidFill>
            <a:round/>
            <a:headEnd/>
            <a:tailEnd/>
          </a:ln>
          <a:effectLst/>
        </p:spPr>
        <p:txBody>
          <a:bodyPr wrap="none" anchor="ctr">
            <a:prstTxWarp prst="textNoShape">
              <a:avLst/>
            </a:prstTxWarp>
          </a:bodyPr>
          <a:lstStyle/>
          <a:p>
            <a:pPr algn="ctr"/>
            <a:endParaRPr lang="en-US">
              <a:solidFill>
                <a:srgbClr val="000000"/>
              </a:solidFill>
            </a:endParaRPr>
          </a:p>
        </p:txBody>
      </p:sp>
      <p:sp>
        <p:nvSpPr>
          <p:cNvPr id="788505" name="Freeform 25"/>
          <p:cNvSpPr>
            <a:spLocks/>
          </p:cNvSpPr>
          <p:nvPr/>
        </p:nvSpPr>
        <p:spPr bwMode="auto">
          <a:xfrm>
            <a:off x="3162300" y="5554663"/>
            <a:ext cx="762000" cy="609600"/>
          </a:xfrm>
          <a:custGeom>
            <a:avLst/>
            <a:gdLst/>
            <a:ahLst/>
            <a:cxnLst>
              <a:cxn ang="0">
                <a:pos x="0" y="384"/>
              </a:cxn>
              <a:cxn ang="0">
                <a:pos x="144" y="96"/>
              </a:cxn>
              <a:cxn ang="0">
                <a:pos x="192" y="192"/>
              </a:cxn>
              <a:cxn ang="0">
                <a:pos x="240" y="48"/>
              </a:cxn>
              <a:cxn ang="0">
                <a:pos x="288" y="96"/>
              </a:cxn>
              <a:cxn ang="0">
                <a:pos x="384" y="0"/>
              </a:cxn>
              <a:cxn ang="0">
                <a:pos x="480" y="384"/>
              </a:cxn>
              <a:cxn ang="0">
                <a:pos x="0" y="384"/>
              </a:cxn>
            </a:cxnLst>
            <a:rect l="0" t="0" r="r" b="b"/>
            <a:pathLst>
              <a:path w="480" h="384">
                <a:moveTo>
                  <a:pt x="0" y="384"/>
                </a:moveTo>
                <a:lnTo>
                  <a:pt x="144" y="96"/>
                </a:lnTo>
                <a:lnTo>
                  <a:pt x="192" y="192"/>
                </a:lnTo>
                <a:lnTo>
                  <a:pt x="240" y="48"/>
                </a:lnTo>
                <a:lnTo>
                  <a:pt x="288" y="96"/>
                </a:lnTo>
                <a:lnTo>
                  <a:pt x="384" y="0"/>
                </a:lnTo>
                <a:lnTo>
                  <a:pt x="480" y="384"/>
                </a:lnTo>
                <a:lnTo>
                  <a:pt x="0" y="384"/>
                </a:lnTo>
                <a:close/>
              </a:path>
            </a:pathLst>
          </a:custGeom>
          <a:solidFill>
            <a:srgbClr val="999933"/>
          </a:solidFill>
          <a:ln w="9525">
            <a:solidFill>
              <a:schemeClr val="tx1"/>
            </a:solidFill>
            <a:round/>
            <a:headEnd/>
            <a:tailEnd/>
          </a:ln>
          <a:effectLst/>
        </p:spPr>
        <p:txBody>
          <a:bodyPr wrap="none" anchor="ctr">
            <a:prstTxWarp prst="textNoShape">
              <a:avLst/>
            </a:prstTxWarp>
          </a:bodyPr>
          <a:lstStyle/>
          <a:p>
            <a:pPr algn="ctr"/>
            <a:endParaRPr lang="en-US">
              <a:solidFill>
                <a:srgbClr val="000000"/>
              </a:solidFill>
            </a:endParaRPr>
          </a:p>
        </p:txBody>
      </p:sp>
      <p:sp>
        <p:nvSpPr>
          <p:cNvPr id="788506" name="Freeform 26"/>
          <p:cNvSpPr>
            <a:spLocks/>
          </p:cNvSpPr>
          <p:nvPr/>
        </p:nvSpPr>
        <p:spPr bwMode="auto">
          <a:xfrm>
            <a:off x="4076700" y="5554663"/>
            <a:ext cx="762000" cy="609600"/>
          </a:xfrm>
          <a:custGeom>
            <a:avLst/>
            <a:gdLst/>
            <a:ahLst/>
            <a:cxnLst>
              <a:cxn ang="0">
                <a:pos x="0" y="384"/>
              </a:cxn>
              <a:cxn ang="0">
                <a:pos x="144" y="96"/>
              </a:cxn>
              <a:cxn ang="0">
                <a:pos x="192" y="192"/>
              </a:cxn>
              <a:cxn ang="0">
                <a:pos x="240" y="48"/>
              </a:cxn>
              <a:cxn ang="0">
                <a:pos x="288" y="96"/>
              </a:cxn>
              <a:cxn ang="0">
                <a:pos x="384" y="0"/>
              </a:cxn>
              <a:cxn ang="0">
                <a:pos x="480" y="384"/>
              </a:cxn>
              <a:cxn ang="0">
                <a:pos x="0" y="384"/>
              </a:cxn>
            </a:cxnLst>
            <a:rect l="0" t="0" r="r" b="b"/>
            <a:pathLst>
              <a:path w="480" h="384">
                <a:moveTo>
                  <a:pt x="0" y="384"/>
                </a:moveTo>
                <a:lnTo>
                  <a:pt x="144" y="96"/>
                </a:lnTo>
                <a:lnTo>
                  <a:pt x="192" y="192"/>
                </a:lnTo>
                <a:lnTo>
                  <a:pt x="240" y="48"/>
                </a:lnTo>
                <a:lnTo>
                  <a:pt x="288" y="96"/>
                </a:lnTo>
                <a:lnTo>
                  <a:pt x="384" y="0"/>
                </a:lnTo>
                <a:lnTo>
                  <a:pt x="480" y="384"/>
                </a:lnTo>
                <a:lnTo>
                  <a:pt x="0" y="384"/>
                </a:lnTo>
                <a:close/>
              </a:path>
            </a:pathLst>
          </a:custGeom>
          <a:solidFill>
            <a:srgbClr val="999933"/>
          </a:solidFill>
          <a:ln w="9525">
            <a:solidFill>
              <a:schemeClr val="tx1"/>
            </a:solidFill>
            <a:round/>
            <a:headEnd/>
            <a:tailEnd/>
          </a:ln>
          <a:effectLst/>
        </p:spPr>
        <p:txBody>
          <a:bodyPr wrap="none" anchor="ctr">
            <a:prstTxWarp prst="textNoShape">
              <a:avLst/>
            </a:prstTxWarp>
          </a:bodyPr>
          <a:lstStyle/>
          <a:p>
            <a:pPr algn="ctr"/>
            <a:endParaRPr lang="en-US">
              <a:solidFill>
                <a:srgbClr val="000000"/>
              </a:solidFill>
            </a:endParaRPr>
          </a:p>
        </p:txBody>
      </p:sp>
      <p:sp>
        <p:nvSpPr>
          <p:cNvPr id="788507" name="Freeform 27"/>
          <p:cNvSpPr>
            <a:spLocks/>
          </p:cNvSpPr>
          <p:nvPr/>
        </p:nvSpPr>
        <p:spPr bwMode="auto">
          <a:xfrm>
            <a:off x="4991100" y="5554663"/>
            <a:ext cx="762000" cy="609600"/>
          </a:xfrm>
          <a:custGeom>
            <a:avLst/>
            <a:gdLst/>
            <a:ahLst/>
            <a:cxnLst>
              <a:cxn ang="0">
                <a:pos x="0" y="384"/>
              </a:cxn>
              <a:cxn ang="0">
                <a:pos x="144" y="96"/>
              </a:cxn>
              <a:cxn ang="0">
                <a:pos x="192" y="192"/>
              </a:cxn>
              <a:cxn ang="0">
                <a:pos x="240" y="48"/>
              </a:cxn>
              <a:cxn ang="0">
                <a:pos x="288" y="96"/>
              </a:cxn>
              <a:cxn ang="0">
                <a:pos x="384" y="0"/>
              </a:cxn>
              <a:cxn ang="0">
                <a:pos x="480" y="384"/>
              </a:cxn>
              <a:cxn ang="0">
                <a:pos x="0" y="384"/>
              </a:cxn>
            </a:cxnLst>
            <a:rect l="0" t="0" r="r" b="b"/>
            <a:pathLst>
              <a:path w="480" h="384">
                <a:moveTo>
                  <a:pt x="0" y="384"/>
                </a:moveTo>
                <a:lnTo>
                  <a:pt x="144" y="96"/>
                </a:lnTo>
                <a:lnTo>
                  <a:pt x="192" y="192"/>
                </a:lnTo>
                <a:lnTo>
                  <a:pt x="240" y="48"/>
                </a:lnTo>
                <a:lnTo>
                  <a:pt x="288" y="96"/>
                </a:lnTo>
                <a:lnTo>
                  <a:pt x="384" y="0"/>
                </a:lnTo>
                <a:lnTo>
                  <a:pt x="480" y="384"/>
                </a:lnTo>
                <a:lnTo>
                  <a:pt x="0" y="384"/>
                </a:lnTo>
                <a:close/>
              </a:path>
            </a:pathLst>
          </a:custGeom>
          <a:solidFill>
            <a:srgbClr val="999933"/>
          </a:solidFill>
          <a:ln w="9525">
            <a:solidFill>
              <a:schemeClr val="tx1"/>
            </a:solidFill>
            <a:round/>
            <a:headEnd/>
            <a:tailEnd/>
          </a:ln>
          <a:effectLst/>
        </p:spPr>
        <p:txBody>
          <a:bodyPr wrap="none" anchor="ctr">
            <a:prstTxWarp prst="textNoShape">
              <a:avLst/>
            </a:prstTxWarp>
          </a:bodyPr>
          <a:lstStyle/>
          <a:p>
            <a:pPr algn="ctr"/>
            <a:endParaRPr lang="en-US">
              <a:solidFill>
                <a:srgbClr val="000000"/>
              </a:solidFill>
            </a:endParaRPr>
          </a:p>
        </p:txBody>
      </p:sp>
      <p:sp>
        <p:nvSpPr>
          <p:cNvPr id="788508" name="Freeform 28"/>
          <p:cNvSpPr>
            <a:spLocks/>
          </p:cNvSpPr>
          <p:nvPr/>
        </p:nvSpPr>
        <p:spPr bwMode="auto">
          <a:xfrm>
            <a:off x="5905500" y="5554663"/>
            <a:ext cx="762000" cy="609600"/>
          </a:xfrm>
          <a:custGeom>
            <a:avLst/>
            <a:gdLst/>
            <a:ahLst/>
            <a:cxnLst>
              <a:cxn ang="0">
                <a:pos x="0" y="384"/>
              </a:cxn>
              <a:cxn ang="0">
                <a:pos x="144" y="96"/>
              </a:cxn>
              <a:cxn ang="0">
                <a:pos x="192" y="192"/>
              </a:cxn>
              <a:cxn ang="0">
                <a:pos x="240" y="48"/>
              </a:cxn>
              <a:cxn ang="0">
                <a:pos x="288" y="96"/>
              </a:cxn>
              <a:cxn ang="0">
                <a:pos x="384" y="0"/>
              </a:cxn>
              <a:cxn ang="0">
                <a:pos x="480" y="384"/>
              </a:cxn>
              <a:cxn ang="0">
                <a:pos x="0" y="384"/>
              </a:cxn>
            </a:cxnLst>
            <a:rect l="0" t="0" r="r" b="b"/>
            <a:pathLst>
              <a:path w="480" h="384">
                <a:moveTo>
                  <a:pt x="0" y="384"/>
                </a:moveTo>
                <a:lnTo>
                  <a:pt x="144" y="96"/>
                </a:lnTo>
                <a:lnTo>
                  <a:pt x="192" y="192"/>
                </a:lnTo>
                <a:lnTo>
                  <a:pt x="240" y="48"/>
                </a:lnTo>
                <a:lnTo>
                  <a:pt x="288" y="96"/>
                </a:lnTo>
                <a:lnTo>
                  <a:pt x="384" y="0"/>
                </a:lnTo>
                <a:lnTo>
                  <a:pt x="480" y="384"/>
                </a:lnTo>
                <a:lnTo>
                  <a:pt x="0" y="384"/>
                </a:lnTo>
                <a:close/>
              </a:path>
            </a:pathLst>
          </a:custGeom>
          <a:solidFill>
            <a:srgbClr val="999933"/>
          </a:solidFill>
          <a:ln w="9525">
            <a:solidFill>
              <a:schemeClr val="tx1"/>
            </a:solidFill>
            <a:round/>
            <a:headEnd/>
            <a:tailEnd/>
          </a:ln>
          <a:effectLst/>
        </p:spPr>
        <p:txBody>
          <a:bodyPr wrap="none" anchor="ctr">
            <a:prstTxWarp prst="textNoShape">
              <a:avLst/>
            </a:prstTxWarp>
          </a:bodyPr>
          <a:lstStyle/>
          <a:p>
            <a:pPr algn="ctr"/>
            <a:endParaRPr lang="en-US">
              <a:solidFill>
                <a:srgbClr val="000000"/>
              </a:solidFill>
            </a:endParaRPr>
          </a:p>
        </p:txBody>
      </p:sp>
      <p:sp>
        <p:nvSpPr>
          <p:cNvPr id="788509" name="Text Box 29"/>
          <p:cNvSpPr txBox="1">
            <a:spLocks noChangeArrowheads="1"/>
          </p:cNvSpPr>
          <p:nvPr/>
        </p:nvSpPr>
        <p:spPr bwMode="auto">
          <a:xfrm>
            <a:off x="342900" y="6164263"/>
            <a:ext cx="990600" cy="274637"/>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200">
                <a:solidFill>
                  <a:srgbClr val="000000"/>
                </a:solidFill>
              </a:rPr>
              <a:t>Minas Tirith</a:t>
            </a:r>
          </a:p>
        </p:txBody>
      </p:sp>
      <p:sp>
        <p:nvSpPr>
          <p:cNvPr id="788510" name="Text Box 30"/>
          <p:cNvSpPr txBox="1">
            <a:spLocks noChangeArrowheads="1"/>
          </p:cNvSpPr>
          <p:nvPr/>
        </p:nvSpPr>
        <p:spPr bwMode="auto">
          <a:xfrm>
            <a:off x="1231900" y="6164263"/>
            <a:ext cx="990600" cy="274637"/>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200">
                <a:solidFill>
                  <a:srgbClr val="000000"/>
                </a:solidFill>
              </a:rPr>
              <a:t>Amon D</a:t>
            </a:r>
            <a:r>
              <a:rPr lang="en-US" altLang="ja-JP" sz="1200">
                <a:solidFill>
                  <a:srgbClr val="000000"/>
                </a:solidFill>
                <a:ea typeface="ＭＳ Ｐゴシック" charset="-128"/>
                <a:cs typeface="ＭＳ Ｐゴシック" charset="-128"/>
              </a:rPr>
              <a:t>în</a:t>
            </a:r>
            <a:endParaRPr lang="en-US" sz="1200">
              <a:solidFill>
                <a:srgbClr val="000000"/>
              </a:solidFill>
            </a:endParaRPr>
          </a:p>
        </p:txBody>
      </p:sp>
      <p:sp>
        <p:nvSpPr>
          <p:cNvPr id="788511" name="Text Box 31"/>
          <p:cNvSpPr txBox="1">
            <a:spLocks noChangeArrowheads="1"/>
          </p:cNvSpPr>
          <p:nvPr/>
        </p:nvSpPr>
        <p:spPr bwMode="auto">
          <a:xfrm>
            <a:off x="2146300" y="6164263"/>
            <a:ext cx="990600" cy="274637"/>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200">
                <a:solidFill>
                  <a:srgbClr val="000000"/>
                </a:solidFill>
              </a:rPr>
              <a:t>Eilenach</a:t>
            </a:r>
          </a:p>
        </p:txBody>
      </p:sp>
      <p:sp>
        <p:nvSpPr>
          <p:cNvPr id="788512" name="Text Box 32"/>
          <p:cNvSpPr txBox="1">
            <a:spLocks noChangeArrowheads="1"/>
          </p:cNvSpPr>
          <p:nvPr/>
        </p:nvSpPr>
        <p:spPr bwMode="auto">
          <a:xfrm>
            <a:off x="3060700" y="6164263"/>
            <a:ext cx="990600" cy="274637"/>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200">
                <a:solidFill>
                  <a:srgbClr val="000000"/>
                </a:solidFill>
              </a:rPr>
              <a:t>Nardol</a:t>
            </a:r>
          </a:p>
        </p:txBody>
      </p:sp>
      <p:sp>
        <p:nvSpPr>
          <p:cNvPr id="788513" name="Text Box 33"/>
          <p:cNvSpPr txBox="1">
            <a:spLocks noChangeArrowheads="1"/>
          </p:cNvSpPr>
          <p:nvPr/>
        </p:nvSpPr>
        <p:spPr bwMode="auto">
          <a:xfrm>
            <a:off x="3975100" y="6164263"/>
            <a:ext cx="990600" cy="274637"/>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200">
                <a:solidFill>
                  <a:srgbClr val="000000"/>
                </a:solidFill>
              </a:rPr>
              <a:t>Erelas</a:t>
            </a:r>
          </a:p>
        </p:txBody>
      </p:sp>
      <p:sp>
        <p:nvSpPr>
          <p:cNvPr id="788514" name="Text Box 34"/>
          <p:cNvSpPr txBox="1">
            <a:spLocks noChangeArrowheads="1"/>
          </p:cNvSpPr>
          <p:nvPr/>
        </p:nvSpPr>
        <p:spPr bwMode="auto">
          <a:xfrm>
            <a:off x="4840288" y="6164263"/>
            <a:ext cx="1063625" cy="274637"/>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200">
                <a:solidFill>
                  <a:srgbClr val="000000"/>
                </a:solidFill>
              </a:rPr>
              <a:t>Min-Rimmon</a:t>
            </a:r>
          </a:p>
        </p:txBody>
      </p:sp>
      <p:sp>
        <p:nvSpPr>
          <p:cNvPr id="788515" name="Text Box 35"/>
          <p:cNvSpPr txBox="1">
            <a:spLocks noChangeArrowheads="1"/>
          </p:cNvSpPr>
          <p:nvPr/>
        </p:nvSpPr>
        <p:spPr bwMode="auto">
          <a:xfrm>
            <a:off x="5803900" y="6164263"/>
            <a:ext cx="990600" cy="274637"/>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200">
                <a:solidFill>
                  <a:srgbClr val="000000"/>
                </a:solidFill>
              </a:rPr>
              <a:t>Calenhad</a:t>
            </a:r>
          </a:p>
        </p:txBody>
      </p:sp>
      <p:sp>
        <p:nvSpPr>
          <p:cNvPr id="788516" name="Text Box 36"/>
          <p:cNvSpPr txBox="1">
            <a:spLocks noChangeArrowheads="1"/>
          </p:cNvSpPr>
          <p:nvPr/>
        </p:nvSpPr>
        <p:spPr bwMode="auto">
          <a:xfrm>
            <a:off x="6743700" y="6164263"/>
            <a:ext cx="990600" cy="274637"/>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200">
                <a:solidFill>
                  <a:srgbClr val="000000"/>
                </a:solidFill>
              </a:rPr>
              <a:t>Halifirien</a:t>
            </a:r>
          </a:p>
        </p:txBody>
      </p:sp>
      <p:sp>
        <p:nvSpPr>
          <p:cNvPr id="788517" name="Text Box 37"/>
          <p:cNvSpPr txBox="1">
            <a:spLocks noChangeArrowheads="1"/>
          </p:cNvSpPr>
          <p:nvPr/>
        </p:nvSpPr>
        <p:spPr bwMode="auto">
          <a:xfrm>
            <a:off x="7848600" y="6164263"/>
            <a:ext cx="990600" cy="274637"/>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200">
                <a:solidFill>
                  <a:srgbClr val="000000"/>
                </a:solidFill>
              </a:rPr>
              <a:t>Rohan</a:t>
            </a:r>
          </a:p>
        </p:txBody>
      </p:sp>
      <p:pic>
        <p:nvPicPr>
          <p:cNvPr id="788518" name="Picture 38" descr="Feuer10"/>
          <p:cNvPicPr>
            <a:picLocks noChangeAspect="1" noChangeArrowheads="1"/>
          </p:cNvPicPr>
          <p:nvPr/>
        </p:nvPicPr>
        <p:blipFill>
          <a:blip r:embed="rId3"/>
          <a:srcRect/>
          <a:stretch>
            <a:fillRect/>
          </a:stretch>
        </p:blipFill>
        <p:spPr bwMode="auto">
          <a:xfrm>
            <a:off x="6967538" y="5173663"/>
            <a:ext cx="533400" cy="644525"/>
          </a:xfrm>
          <a:prstGeom prst="rect">
            <a:avLst/>
          </a:prstGeom>
          <a:noFill/>
        </p:spPr>
      </p:pic>
      <p:sp>
        <p:nvSpPr>
          <p:cNvPr id="788519" name="Freeform 39"/>
          <p:cNvSpPr>
            <a:spLocks/>
          </p:cNvSpPr>
          <p:nvPr/>
        </p:nvSpPr>
        <p:spPr bwMode="auto">
          <a:xfrm>
            <a:off x="6819900" y="5554663"/>
            <a:ext cx="762000" cy="609600"/>
          </a:xfrm>
          <a:custGeom>
            <a:avLst/>
            <a:gdLst/>
            <a:ahLst/>
            <a:cxnLst>
              <a:cxn ang="0">
                <a:pos x="0" y="384"/>
              </a:cxn>
              <a:cxn ang="0">
                <a:pos x="144" y="96"/>
              </a:cxn>
              <a:cxn ang="0">
                <a:pos x="192" y="192"/>
              </a:cxn>
              <a:cxn ang="0">
                <a:pos x="240" y="48"/>
              </a:cxn>
              <a:cxn ang="0">
                <a:pos x="288" y="96"/>
              </a:cxn>
              <a:cxn ang="0">
                <a:pos x="384" y="0"/>
              </a:cxn>
              <a:cxn ang="0">
                <a:pos x="480" y="384"/>
              </a:cxn>
              <a:cxn ang="0">
                <a:pos x="0" y="384"/>
              </a:cxn>
            </a:cxnLst>
            <a:rect l="0" t="0" r="r" b="b"/>
            <a:pathLst>
              <a:path w="480" h="384">
                <a:moveTo>
                  <a:pt x="0" y="384"/>
                </a:moveTo>
                <a:lnTo>
                  <a:pt x="144" y="96"/>
                </a:lnTo>
                <a:lnTo>
                  <a:pt x="192" y="192"/>
                </a:lnTo>
                <a:lnTo>
                  <a:pt x="240" y="48"/>
                </a:lnTo>
                <a:lnTo>
                  <a:pt x="288" y="96"/>
                </a:lnTo>
                <a:lnTo>
                  <a:pt x="384" y="0"/>
                </a:lnTo>
                <a:lnTo>
                  <a:pt x="480" y="384"/>
                </a:lnTo>
                <a:lnTo>
                  <a:pt x="0" y="384"/>
                </a:lnTo>
                <a:close/>
              </a:path>
            </a:pathLst>
          </a:custGeom>
          <a:solidFill>
            <a:srgbClr val="999933"/>
          </a:solidFill>
          <a:ln w="9525">
            <a:solidFill>
              <a:schemeClr val="tx1"/>
            </a:solidFill>
            <a:round/>
            <a:headEnd/>
            <a:tailEnd/>
          </a:ln>
          <a:effectLst/>
        </p:spPr>
        <p:txBody>
          <a:bodyPr wrap="none" anchor="ctr">
            <a:prstTxWarp prst="textNoShape">
              <a:avLst/>
            </a:prstTxWarp>
          </a:bodyPr>
          <a:lstStyle/>
          <a:p>
            <a:pPr algn="ctr"/>
            <a:endParaRPr lang="en-US">
              <a:solidFill>
                <a:srgbClr val="000000"/>
              </a:solidFill>
            </a:endParaRPr>
          </a:p>
        </p:txBody>
      </p:sp>
      <p:sp>
        <p:nvSpPr>
          <p:cNvPr id="788520" name="Rectangle 40"/>
          <p:cNvSpPr>
            <a:spLocks noChangeArrowheads="1"/>
          </p:cNvSpPr>
          <p:nvPr/>
        </p:nvSpPr>
        <p:spPr bwMode="auto">
          <a:xfrm>
            <a:off x="474663" y="6075363"/>
            <a:ext cx="701675" cy="746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a:solidFill>
                <a:srgbClr val="000000"/>
              </a:solidFill>
            </a:endParaRPr>
          </a:p>
        </p:txBody>
      </p:sp>
      <p:grpSp>
        <p:nvGrpSpPr>
          <p:cNvPr id="4" name="Group 41"/>
          <p:cNvGrpSpPr>
            <a:grpSpLocks/>
          </p:cNvGrpSpPr>
          <p:nvPr/>
        </p:nvGrpSpPr>
        <p:grpSpPr bwMode="auto">
          <a:xfrm>
            <a:off x="7913688" y="5516563"/>
            <a:ext cx="925512" cy="655637"/>
            <a:chOff x="1824" y="3650"/>
            <a:chExt cx="864" cy="528"/>
          </a:xfrm>
        </p:grpSpPr>
        <p:sp>
          <p:nvSpPr>
            <p:cNvPr id="788522" name="Freeform 42"/>
            <p:cNvSpPr>
              <a:spLocks/>
            </p:cNvSpPr>
            <p:nvPr/>
          </p:nvSpPr>
          <p:spPr bwMode="auto">
            <a:xfrm>
              <a:off x="1824" y="3794"/>
              <a:ext cx="96" cy="384"/>
            </a:xfrm>
            <a:custGeom>
              <a:avLst/>
              <a:gdLst/>
              <a:ahLst/>
              <a:cxnLst>
                <a:cxn ang="0">
                  <a:pos x="0" y="384"/>
                </a:cxn>
                <a:cxn ang="0">
                  <a:pos x="0" y="48"/>
                </a:cxn>
                <a:cxn ang="0">
                  <a:pos x="48" y="0"/>
                </a:cxn>
                <a:cxn ang="0">
                  <a:pos x="96" y="48"/>
                </a:cxn>
                <a:cxn ang="0">
                  <a:pos x="96" y="384"/>
                </a:cxn>
                <a:cxn ang="0">
                  <a:pos x="0" y="384"/>
                </a:cxn>
              </a:cxnLst>
              <a:rect l="0" t="0" r="r" b="b"/>
              <a:pathLst>
                <a:path w="96" h="384">
                  <a:moveTo>
                    <a:pt x="0" y="384"/>
                  </a:moveTo>
                  <a:lnTo>
                    <a:pt x="0" y="48"/>
                  </a:lnTo>
                  <a:lnTo>
                    <a:pt x="48" y="0"/>
                  </a:lnTo>
                  <a:lnTo>
                    <a:pt x="96" y="48"/>
                  </a:lnTo>
                  <a:lnTo>
                    <a:pt x="96" y="384"/>
                  </a:lnTo>
                  <a:lnTo>
                    <a:pt x="0" y="384"/>
                  </a:lnTo>
                  <a:close/>
                </a:path>
              </a:pathLst>
            </a:custGeom>
            <a:solidFill>
              <a:srgbClr val="FFFF66"/>
            </a:solidFill>
            <a:ln w="9525">
              <a:solidFill>
                <a:schemeClr val="tx1"/>
              </a:solidFill>
              <a:round/>
              <a:headEnd/>
              <a:tailEnd/>
            </a:ln>
            <a:effectLst/>
          </p:spPr>
          <p:txBody>
            <a:bodyPr wrap="none" anchor="ctr">
              <a:prstTxWarp prst="textNoShape">
                <a:avLst/>
              </a:prstTxWarp>
            </a:bodyPr>
            <a:lstStyle/>
            <a:p>
              <a:pPr algn="ctr"/>
              <a:endParaRPr lang="en-US">
                <a:solidFill>
                  <a:srgbClr val="000000"/>
                </a:solidFill>
              </a:endParaRPr>
            </a:p>
          </p:txBody>
        </p:sp>
        <p:sp>
          <p:nvSpPr>
            <p:cNvPr id="788523" name="Freeform 43"/>
            <p:cNvSpPr>
              <a:spLocks/>
            </p:cNvSpPr>
            <p:nvPr/>
          </p:nvSpPr>
          <p:spPr bwMode="auto">
            <a:xfrm>
              <a:off x="1920" y="3650"/>
              <a:ext cx="672" cy="528"/>
            </a:xfrm>
            <a:custGeom>
              <a:avLst/>
              <a:gdLst/>
              <a:ahLst/>
              <a:cxnLst>
                <a:cxn ang="0">
                  <a:pos x="0" y="528"/>
                </a:cxn>
                <a:cxn ang="0">
                  <a:pos x="0" y="336"/>
                </a:cxn>
                <a:cxn ang="0">
                  <a:pos x="240" y="0"/>
                </a:cxn>
                <a:cxn ang="0">
                  <a:pos x="480" y="336"/>
                </a:cxn>
                <a:cxn ang="0">
                  <a:pos x="480" y="528"/>
                </a:cxn>
                <a:cxn ang="0">
                  <a:pos x="0" y="528"/>
                </a:cxn>
              </a:cxnLst>
              <a:rect l="0" t="0" r="r" b="b"/>
              <a:pathLst>
                <a:path w="480" h="528">
                  <a:moveTo>
                    <a:pt x="0" y="528"/>
                  </a:moveTo>
                  <a:lnTo>
                    <a:pt x="0" y="336"/>
                  </a:lnTo>
                  <a:lnTo>
                    <a:pt x="240" y="0"/>
                  </a:lnTo>
                  <a:lnTo>
                    <a:pt x="480" y="336"/>
                  </a:lnTo>
                  <a:lnTo>
                    <a:pt x="480" y="528"/>
                  </a:lnTo>
                  <a:lnTo>
                    <a:pt x="0" y="528"/>
                  </a:lnTo>
                  <a:close/>
                </a:path>
              </a:pathLst>
            </a:custGeom>
            <a:solidFill>
              <a:srgbClr val="FFFF66"/>
            </a:solidFill>
            <a:ln w="9525">
              <a:solidFill>
                <a:schemeClr val="tx1"/>
              </a:solidFill>
              <a:round/>
              <a:headEnd/>
              <a:tailEnd/>
            </a:ln>
            <a:effectLst/>
          </p:spPr>
          <p:txBody>
            <a:bodyPr wrap="none" anchor="ctr">
              <a:prstTxWarp prst="textNoShape">
                <a:avLst/>
              </a:prstTxWarp>
            </a:bodyPr>
            <a:lstStyle/>
            <a:p>
              <a:pPr algn="ctr"/>
              <a:endParaRPr lang="en-US">
                <a:solidFill>
                  <a:srgbClr val="000000"/>
                </a:solidFill>
              </a:endParaRPr>
            </a:p>
          </p:txBody>
        </p:sp>
        <p:sp>
          <p:nvSpPr>
            <p:cNvPr id="788524" name="Freeform 44"/>
            <p:cNvSpPr>
              <a:spLocks/>
            </p:cNvSpPr>
            <p:nvPr/>
          </p:nvSpPr>
          <p:spPr bwMode="auto">
            <a:xfrm>
              <a:off x="2592" y="3794"/>
              <a:ext cx="96" cy="384"/>
            </a:xfrm>
            <a:custGeom>
              <a:avLst/>
              <a:gdLst/>
              <a:ahLst/>
              <a:cxnLst>
                <a:cxn ang="0">
                  <a:pos x="0" y="384"/>
                </a:cxn>
                <a:cxn ang="0">
                  <a:pos x="0" y="48"/>
                </a:cxn>
                <a:cxn ang="0">
                  <a:pos x="48" y="0"/>
                </a:cxn>
                <a:cxn ang="0">
                  <a:pos x="96" y="48"/>
                </a:cxn>
                <a:cxn ang="0">
                  <a:pos x="96" y="384"/>
                </a:cxn>
                <a:cxn ang="0">
                  <a:pos x="0" y="384"/>
                </a:cxn>
              </a:cxnLst>
              <a:rect l="0" t="0" r="r" b="b"/>
              <a:pathLst>
                <a:path w="96" h="384">
                  <a:moveTo>
                    <a:pt x="0" y="384"/>
                  </a:moveTo>
                  <a:lnTo>
                    <a:pt x="0" y="48"/>
                  </a:lnTo>
                  <a:lnTo>
                    <a:pt x="48" y="0"/>
                  </a:lnTo>
                  <a:lnTo>
                    <a:pt x="96" y="48"/>
                  </a:lnTo>
                  <a:lnTo>
                    <a:pt x="96" y="384"/>
                  </a:lnTo>
                  <a:lnTo>
                    <a:pt x="0" y="384"/>
                  </a:lnTo>
                  <a:close/>
                </a:path>
              </a:pathLst>
            </a:custGeom>
            <a:solidFill>
              <a:srgbClr val="FFFF66"/>
            </a:solidFill>
            <a:ln w="9525">
              <a:solidFill>
                <a:schemeClr val="tx1"/>
              </a:solidFill>
              <a:round/>
              <a:headEnd/>
              <a:tailEnd/>
            </a:ln>
            <a:effectLst/>
          </p:spPr>
          <p:txBody>
            <a:bodyPr wrap="none" anchor="ctr">
              <a:prstTxWarp prst="textNoShape">
                <a:avLst/>
              </a:prstTxWarp>
            </a:bodyPr>
            <a:lstStyle/>
            <a:p>
              <a:pPr algn="ctr"/>
              <a:endParaRPr lang="en-US">
                <a:solidFill>
                  <a:srgbClr val="000000"/>
                </a:solidFill>
              </a:endParaRPr>
            </a:p>
          </p:txBody>
        </p:sp>
        <p:sp>
          <p:nvSpPr>
            <p:cNvPr id="788525" name="Rectangle 45"/>
            <p:cNvSpPr>
              <a:spLocks noChangeArrowheads="1"/>
            </p:cNvSpPr>
            <p:nvPr/>
          </p:nvSpPr>
          <p:spPr bwMode="auto">
            <a:xfrm>
              <a:off x="2200" y="4032"/>
              <a:ext cx="115" cy="146"/>
            </a:xfrm>
            <a:prstGeom prst="rect">
              <a:avLst/>
            </a:prstGeom>
            <a:solidFill>
              <a:srgbClr val="666666"/>
            </a:solidFill>
            <a:ln w="9525">
              <a:solidFill>
                <a:schemeClr val="tx1"/>
              </a:solidFill>
              <a:miter lim="800000"/>
              <a:headEnd/>
              <a:tailEnd/>
            </a:ln>
            <a:effectLst/>
          </p:spPr>
          <p:txBody>
            <a:bodyPr wrap="none" anchor="ctr">
              <a:prstTxWarp prst="textNoShape">
                <a:avLst/>
              </a:prstTxWarp>
            </a:bodyPr>
            <a:lstStyle/>
            <a:p>
              <a:pPr algn="ctr"/>
              <a:endParaRPr lang="en-US">
                <a:solidFill>
                  <a:srgbClr val="000000"/>
                </a:solidFill>
              </a:endParaRPr>
            </a:p>
          </p:txBody>
        </p:sp>
        <p:sp>
          <p:nvSpPr>
            <p:cNvPr id="788526" name="Rectangle 46"/>
            <p:cNvSpPr>
              <a:spLocks noChangeArrowheads="1"/>
            </p:cNvSpPr>
            <p:nvPr/>
          </p:nvSpPr>
          <p:spPr bwMode="auto">
            <a:xfrm>
              <a:off x="2392" y="4032"/>
              <a:ext cx="115" cy="146"/>
            </a:xfrm>
            <a:prstGeom prst="rect">
              <a:avLst/>
            </a:prstGeom>
            <a:solidFill>
              <a:srgbClr val="666666"/>
            </a:solidFill>
            <a:ln w="9525">
              <a:solidFill>
                <a:schemeClr val="tx1"/>
              </a:solidFill>
              <a:miter lim="800000"/>
              <a:headEnd/>
              <a:tailEnd/>
            </a:ln>
            <a:effectLst/>
          </p:spPr>
          <p:txBody>
            <a:bodyPr wrap="none" anchor="ctr">
              <a:prstTxWarp prst="textNoShape">
                <a:avLst/>
              </a:prstTxWarp>
            </a:bodyPr>
            <a:lstStyle/>
            <a:p>
              <a:pPr algn="ctr"/>
              <a:endParaRPr lang="en-US">
                <a:solidFill>
                  <a:srgbClr val="000000"/>
                </a:solidFill>
              </a:endParaRPr>
            </a:p>
          </p:txBody>
        </p:sp>
        <p:sp>
          <p:nvSpPr>
            <p:cNvPr id="788527" name="Rectangle 47"/>
            <p:cNvSpPr>
              <a:spLocks noChangeArrowheads="1"/>
            </p:cNvSpPr>
            <p:nvPr/>
          </p:nvSpPr>
          <p:spPr bwMode="auto">
            <a:xfrm>
              <a:off x="2008" y="4032"/>
              <a:ext cx="115" cy="146"/>
            </a:xfrm>
            <a:prstGeom prst="rect">
              <a:avLst/>
            </a:prstGeom>
            <a:solidFill>
              <a:srgbClr val="666666"/>
            </a:solidFill>
            <a:ln w="9525">
              <a:solidFill>
                <a:schemeClr val="tx1"/>
              </a:solidFill>
              <a:miter lim="800000"/>
              <a:headEnd/>
              <a:tailEnd/>
            </a:ln>
            <a:effectLst/>
          </p:spPr>
          <p:txBody>
            <a:bodyPr wrap="none" anchor="ctr">
              <a:prstTxWarp prst="textNoShape">
                <a:avLst/>
              </a:prstTxWarp>
            </a:bodyPr>
            <a:lstStyle/>
            <a:p>
              <a:pPr algn="ctr"/>
              <a:endParaRPr lang="en-US">
                <a:solidFill>
                  <a:srgbClr val="000000"/>
                </a:solidFill>
              </a:endParaRPr>
            </a:p>
          </p:txBody>
        </p:sp>
      </p:grpSp>
      <p:sp>
        <p:nvSpPr>
          <p:cNvPr id="788528" name="Line 48"/>
          <p:cNvSpPr>
            <a:spLocks noChangeShapeType="1"/>
          </p:cNvSpPr>
          <p:nvPr/>
        </p:nvSpPr>
        <p:spPr bwMode="auto">
          <a:xfrm>
            <a:off x="1143000" y="5702300"/>
            <a:ext cx="266700" cy="0"/>
          </a:xfrm>
          <a:prstGeom prst="line">
            <a:avLst/>
          </a:prstGeom>
          <a:noFill/>
          <a:ln w="9525">
            <a:solidFill>
              <a:srgbClr val="FF0000"/>
            </a:solidFill>
            <a:round/>
            <a:headEnd/>
            <a:tailEnd type="triangle" w="med" len="med"/>
          </a:ln>
          <a:effectLst/>
        </p:spPr>
        <p:txBody>
          <a:bodyPr wrap="none" anchor="ctr">
            <a:prstTxWarp prst="textNoShape">
              <a:avLst/>
            </a:prstTxWarp>
          </a:bodyPr>
          <a:lstStyle/>
          <a:p>
            <a:pPr algn="ctr"/>
            <a:endParaRPr lang="en-US">
              <a:solidFill>
                <a:srgbClr val="000000"/>
              </a:solidFill>
            </a:endParaRPr>
          </a:p>
        </p:txBody>
      </p:sp>
      <p:sp>
        <p:nvSpPr>
          <p:cNvPr id="788529" name="Line 49"/>
          <p:cNvSpPr>
            <a:spLocks noChangeShapeType="1"/>
          </p:cNvSpPr>
          <p:nvPr/>
        </p:nvSpPr>
        <p:spPr bwMode="auto">
          <a:xfrm>
            <a:off x="2082800" y="5702300"/>
            <a:ext cx="266700" cy="0"/>
          </a:xfrm>
          <a:prstGeom prst="line">
            <a:avLst/>
          </a:prstGeom>
          <a:noFill/>
          <a:ln w="9525">
            <a:solidFill>
              <a:srgbClr val="FF0000"/>
            </a:solidFill>
            <a:round/>
            <a:headEnd/>
            <a:tailEnd type="triangle" w="med" len="med"/>
          </a:ln>
          <a:effectLst/>
        </p:spPr>
        <p:txBody>
          <a:bodyPr wrap="none" anchor="ctr">
            <a:prstTxWarp prst="textNoShape">
              <a:avLst/>
            </a:prstTxWarp>
          </a:bodyPr>
          <a:lstStyle/>
          <a:p>
            <a:pPr algn="ctr"/>
            <a:endParaRPr lang="en-US">
              <a:solidFill>
                <a:srgbClr val="000000"/>
              </a:solidFill>
            </a:endParaRPr>
          </a:p>
        </p:txBody>
      </p:sp>
      <p:sp>
        <p:nvSpPr>
          <p:cNvPr id="788530" name="Line 50"/>
          <p:cNvSpPr>
            <a:spLocks noChangeShapeType="1"/>
          </p:cNvSpPr>
          <p:nvPr/>
        </p:nvSpPr>
        <p:spPr bwMode="auto">
          <a:xfrm>
            <a:off x="2997200" y="5702300"/>
            <a:ext cx="266700" cy="0"/>
          </a:xfrm>
          <a:prstGeom prst="line">
            <a:avLst/>
          </a:prstGeom>
          <a:noFill/>
          <a:ln w="9525">
            <a:solidFill>
              <a:srgbClr val="FF0000"/>
            </a:solidFill>
            <a:round/>
            <a:headEnd/>
            <a:tailEnd type="triangle" w="med" len="med"/>
          </a:ln>
          <a:effectLst/>
        </p:spPr>
        <p:txBody>
          <a:bodyPr wrap="none" anchor="ctr">
            <a:prstTxWarp prst="textNoShape">
              <a:avLst/>
            </a:prstTxWarp>
          </a:bodyPr>
          <a:lstStyle/>
          <a:p>
            <a:pPr algn="ctr"/>
            <a:endParaRPr lang="en-US">
              <a:solidFill>
                <a:srgbClr val="000000"/>
              </a:solidFill>
            </a:endParaRPr>
          </a:p>
        </p:txBody>
      </p:sp>
      <p:sp>
        <p:nvSpPr>
          <p:cNvPr id="788531" name="Line 51"/>
          <p:cNvSpPr>
            <a:spLocks noChangeShapeType="1"/>
          </p:cNvSpPr>
          <p:nvPr/>
        </p:nvSpPr>
        <p:spPr bwMode="auto">
          <a:xfrm>
            <a:off x="3911600" y="5702300"/>
            <a:ext cx="266700" cy="0"/>
          </a:xfrm>
          <a:prstGeom prst="line">
            <a:avLst/>
          </a:prstGeom>
          <a:noFill/>
          <a:ln w="9525">
            <a:solidFill>
              <a:srgbClr val="FF0000"/>
            </a:solidFill>
            <a:round/>
            <a:headEnd/>
            <a:tailEnd type="triangle" w="med" len="med"/>
          </a:ln>
          <a:effectLst/>
        </p:spPr>
        <p:txBody>
          <a:bodyPr wrap="none" anchor="ctr">
            <a:prstTxWarp prst="textNoShape">
              <a:avLst/>
            </a:prstTxWarp>
          </a:bodyPr>
          <a:lstStyle/>
          <a:p>
            <a:pPr algn="ctr"/>
            <a:endParaRPr lang="en-US">
              <a:solidFill>
                <a:srgbClr val="000000"/>
              </a:solidFill>
            </a:endParaRPr>
          </a:p>
        </p:txBody>
      </p:sp>
      <p:sp>
        <p:nvSpPr>
          <p:cNvPr id="788532" name="Line 52"/>
          <p:cNvSpPr>
            <a:spLocks noChangeShapeType="1"/>
          </p:cNvSpPr>
          <p:nvPr/>
        </p:nvSpPr>
        <p:spPr bwMode="auto">
          <a:xfrm>
            <a:off x="4826000" y="5702300"/>
            <a:ext cx="266700" cy="0"/>
          </a:xfrm>
          <a:prstGeom prst="line">
            <a:avLst/>
          </a:prstGeom>
          <a:noFill/>
          <a:ln w="9525">
            <a:solidFill>
              <a:srgbClr val="FF0000"/>
            </a:solidFill>
            <a:round/>
            <a:headEnd/>
            <a:tailEnd type="triangle" w="med" len="med"/>
          </a:ln>
          <a:effectLst/>
        </p:spPr>
        <p:txBody>
          <a:bodyPr wrap="none" anchor="ctr">
            <a:prstTxWarp prst="textNoShape">
              <a:avLst/>
            </a:prstTxWarp>
          </a:bodyPr>
          <a:lstStyle/>
          <a:p>
            <a:pPr algn="ctr"/>
            <a:endParaRPr lang="en-US">
              <a:solidFill>
                <a:srgbClr val="000000"/>
              </a:solidFill>
            </a:endParaRPr>
          </a:p>
        </p:txBody>
      </p:sp>
      <p:sp>
        <p:nvSpPr>
          <p:cNvPr id="788533" name="Line 53"/>
          <p:cNvSpPr>
            <a:spLocks noChangeShapeType="1"/>
          </p:cNvSpPr>
          <p:nvPr/>
        </p:nvSpPr>
        <p:spPr bwMode="auto">
          <a:xfrm>
            <a:off x="5740400" y="5702300"/>
            <a:ext cx="266700" cy="0"/>
          </a:xfrm>
          <a:prstGeom prst="line">
            <a:avLst/>
          </a:prstGeom>
          <a:noFill/>
          <a:ln w="9525">
            <a:solidFill>
              <a:srgbClr val="FF0000"/>
            </a:solidFill>
            <a:round/>
            <a:headEnd/>
            <a:tailEnd type="triangle" w="med" len="med"/>
          </a:ln>
          <a:effectLst/>
        </p:spPr>
        <p:txBody>
          <a:bodyPr wrap="none" anchor="ctr">
            <a:prstTxWarp prst="textNoShape">
              <a:avLst/>
            </a:prstTxWarp>
          </a:bodyPr>
          <a:lstStyle/>
          <a:p>
            <a:pPr algn="ctr"/>
            <a:endParaRPr lang="en-US">
              <a:solidFill>
                <a:srgbClr val="000000"/>
              </a:solidFill>
            </a:endParaRPr>
          </a:p>
        </p:txBody>
      </p:sp>
      <p:sp>
        <p:nvSpPr>
          <p:cNvPr id="788534" name="Line 54"/>
          <p:cNvSpPr>
            <a:spLocks noChangeShapeType="1"/>
          </p:cNvSpPr>
          <p:nvPr/>
        </p:nvSpPr>
        <p:spPr bwMode="auto">
          <a:xfrm>
            <a:off x="6654800" y="5702300"/>
            <a:ext cx="266700" cy="0"/>
          </a:xfrm>
          <a:prstGeom prst="line">
            <a:avLst/>
          </a:prstGeom>
          <a:noFill/>
          <a:ln w="9525">
            <a:solidFill>
              <a:srgbClr val="FF0000"/>
            </a:solidFill>
            <a:round/>
            <a:headEnd/>
            <a:tailEnd type="triangle" w="med" len="med"/>
          </a:ln>
          <a:effectLst/>
        </p:spPr>
        <p:txBody>
          <a:bodyPr wrap="none" anchor="ctr">
            <a:prstTxWarp prst="textNoShape">
              <a:avLst/>
            </a:prstTxWarp>
          </a:bodyPr>
          <a:lstStyle/>
          <a:p>
            <a:pPr algn="ctr"/>
            <a:endParaRPr lang="en-US">
              <a:solidFill>
                <a:srgbClr val="000000"/>
              </a:solidFill>
            </a:endParaRPr>
          </a:p>
        </p:txBody>
      </p:sp>
      <p:sp>
        <p:nvSpPr>
          <p:cNvPr id="788535" name="Line 55"/>
          <p:cNvSpPr>
            <a:spLocks noChangeShapeType="1"/>
          </p:cNvSpPr>
          <p:nvPr/>
        </p:nvSpPr>
        <p:spPr bwMode="auto">
          <a:xfrm>
            <a:off x="7569200" y="5702300"/>
            <a:ext cx="266700" cy="0"/>
          </a:xfrm>
          <a:prstGeom prst="line">
            <a:avLst/>
          </a:prstGeom>
          <a:noFill/>
          <a:ln w="9525">
            <a:solidFill>
              <a:srgbClr val="FF0000"/>
            </a:solidFill>
            <a:round/>
            <a:headEnd/>
            <a:tailEnd type="triangle" w="med" len="med"/>
          </a:ln>
          <a:effectLst/>
        </p:spPr>
        <p:txBody>
          <a:bodyPr wrap="none" anchor="ctr">
            <a:prstTxWarp prst="textNoShape">
              <a:avLst/>
            </a:prstTxWarp>
          </a:bodyPr>
          <a:lstStyle/>
          <a:p>
            <a:pPr algn="ctr"/>
            <a:endParaRPr lang="en-US">
              <a:solidFill>
                <a:srgbClr val="000000"/>
              </a:solidFill>
            </a:endParaRPr>
          </a:p>
        </p:txBody>
      </p:sp>
      <p:grpSp>
        <p:nvGrpSpPr>
          <p:cNvPr id="5" name="组合 4"/>
          <p:cNvGrpSpPr/>
          <p:nvPr/>
        </p:nvGrpSpPr>
        <p:grpSpPr>
          <a:xfrm>
            <a:off x="381000" y="1142999"/>
            <a:ext cx="4991100" cy="2195923"/>
            <a:chOff x="1403351" y="1246188"/>
            <a:chExt cx="4991100" cy="1915745"/>
          </a:xfrm>
        </p:grpSpPr>
        <p:sp>
          <p:nvSpPr>
            <p:cNvPr id="788537" name="Rectangle 57"/>
            <p:cNvSpPr>
              <a:spLocks noChangeArrowheads="1"/>
            </p:cNvSpPr>
            <p:nvPr/>
          </p:nvSpPr>
          <p:spPr bwMode="auto">
            <a:xfrm>
              <a:off x="1403351" y="1246188"/>
              <a:ext cx="4991100" cy="18780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a:solidFill>
                  <a:srgbClr val="000000"/>
                </a:solidFill>
              </a:endParaRPr>
            </a:p>
          </p:txBody>
        </p:sp>
        <p:sp>
          <p:nvSpPr>
            <p:cNvPr id="788536" name="Text Box 56"/>
            <p:cNvSpPr txBox="1">
              <a:spLocks noChangeArrowheads="1"/>
            </p:cNvSpPr>
            <p:nvPr/>
          </p:nvSpPr>
          <p:spPr bwMode="auto">
            <a:xfrm>
              <a:off x="1447800" y="1295400"/>
              <a:ext cx="4921250" cy="1866533"/>
            </a:xfrm>
            <a:prstGeom prst="rect">
              <a:avLst/>
            </a:prstGeom>
            <a:noFill/>
            <a:ln w="9525">
              <a:noFill/>
              <a:miter lim="800000"/>
              <a:headEnd/>
              <a:tailEnd/>
            </a:ln>
            <a:effectLst/>
          </p:spPr>
          <p:txBody>
            <a:bodyPr wrap="square">
              <a:prstTxWarp prst="textNoShape">
                <a:avLst/>
              </a:prstTxWarp>
              <a:spAutoFit/>
            </a:bodyPr>
            <a:lstStyle/>
            <a:p>
              <a:pPr algn="just">
                <a:lnSpc>
                  <a:spcPct val="85000"/>
                </a:lnSpc>
              </a:pPr>
              <a:r>
                <a:rPr lang="en-US" sz="1800" b="0" i="1" dirty="0">
                  <a:solidFill>
                    <a:srgbClr val="000000"/>
                  </a:solidFill>
                </a:rPr>
                <a:t>For answer Gandalf cried aloud to his horse. “On, </a:t>
              </a:r>
              <a:r>
                <a:rPr lang="en-US" sz="1800" b="0" i="1" dirty="0" err="1">
                  <a:solidFill>
                    <a:srgbClr val="000000"/>
                  </a:solidFill>
                </a:rPr>
                <a:t>Shadowfax</a:t>
              </a:r>
              <a:r>
                <a:rPr lang="en-US" sz="1800" b="0" i="1" dirty="0">
                  <a:solidFill>
                    <a:srgbClr val="000000"/>
                  </a:solidFill>
                </a:rPr>
                <a:t>! We must hasten. Time is short. See! The beacons of </a:t>
              </a:r>
              <a:r>
                <a:rPr lang="en-US" sz="1800" b="0" i="1" dirty="0" err="1">
                  <a:solidFill>
                    <a:srgbClr val="000000"/>
                  </a:solidFill>
                </a:rPr>
                <a:t>Gondor</a:t>
              </a:r>
              <a:r>
                <a:rPr lang="en-US" sz="1800" b="0" i="1" dirty="0">
                  <a:solidFill>
                    <a:srgbClr val="000000"/>
                  </a:solidFill>
                </a:rPr>
                <a:t> are alight, calling for aid. War is kindled. See, there is the fire on </a:t>
              </a:r>
              <a:r>
                <a:rPr lang="en-US" sz="1800" b="0" i="1" dirty="0" err="1">
                  <a:solidFill>
                    <a:srgbClr val="000000"/>
                  </a:solidFill>
                </a:rPr>
                <a:t>Amon</a:t>
              </a:r>
              <a:r>
                <a:rPr lang="en-US" sz="1800" b="0" i="1" dirty="0">
                  <a:solidFill>
                    <a:srgbClr val="000000"/>
                  </a:solidFill>
                </a:rPr>
                <a:t> </a:t>
              </a:r>
              <a:r>
                <a:rPr lang="en-US" sz="1800" b="0" i="1" dirty="0" err="1">
                  <a:solidFill>
                    <a:srgbClr val="000000"/>
                  </a:solidFill>
                </a:rPr>
                <a:t>D</a:t>
              </a:r>
              <a:r>
                <a:rPr lang="en-US" altLang="ja-JP" sz="1800" b="0" i="1" dirty="0" err="1">
                  <a:solidFill>
                    <a:srgbClr val="000000"/>
                  </a:solidFill>
                  <a:ea typeface="ＭＳ Ｐゴシック" charset="-128"/>
                  <a:cs typeface="ＭＳ Ｐゴシック" charset="-128"/>
                </a:rPr>
                <a:t>î</a:t>
              </a:r>
              <a:r>
                <a:rPr lang="en-US" sz="1800" b="0" i="1" dirty="0" err="1">
                  <a:solidFill>
                    <a:srgbClr val="000000"/>
                  </a:solidFill>
                </a:rPr>
                <a:t>n</a:t>
              </a:r>
              <a:r>
                <a:rPr lang="en-US" sz="1800" b="0" i="1" dirty="0">
                  <a:solidFill>
                    <a:srgbClr val="000000"/>
                  </a:solidFill>
                </a:rPr>
                <a:t>, and flame on </a:t>
              </a:r>
              <a:r>
                <a:rPr lang="en-US" sz="1800" b="0" i="1" dirty="0" err="1">
                  <a:solidFill>
                    <a:srgbClr val="000000"/>
                  </a:solidFill>
                </a:rPr>
                <a:t>Eilenach</a:t>
              </a:r>
              <a:r>
                <a:rPr lang="en-US" sz="1800" b="0" i="1" dirty="0">
                  <a:solidFill>
                    <a:srgbClr val="000000"/>
                  </a:solidFill>
                </a:rPr>
                <a:t>; and there they go speeding west: </a:t>
              </a:r>
              <a:r>
                <a:rPr lang="en-US" sz="1800" b="0" i="1" dirty="0" err="1">
                  <a:solidFill>
                    <a:srgbClr val="000000"/>
                  </a:solidFill>
                </a:rPr>
                <a:t>Nardol</a:t>
              </a:r>
              <a:r>
                <a:rPr lang="en-US" sz="1800" b="0" i="1" dirty="0">
                  <a:solidFill>
                    <a:srgbClr val="000000"/>
                  </a:solidFill>
                </a:rPr>
                <a:t>, </a:t>
              </a:r>
              <a:r>
                <a:rPr lang="en-US" sz="1800" b="0" i="1" dirty="0" err="1">
                  <a:solidFill>
                    <a:srgbClr val="000000"/>
                  </a:solidFill>
                </a:rPr>
                <a:t>Erelas</a:t>
              </a:r>
              <a:r>
                <a:rPr lang="en-US" sz="1800" b="0" i="1" dirty="0">
                  <a:solidFill>
                    <a:srgbClr val="000000"/>
                  </a:solidFill>
                </a:rPr>
                <a:t>, Min-</a:t>
              </a:r>
              <a:r>
                <a:rPr lang="en-US" sz="1800" b="0" i="1" dirty="0" err="1">
                  <a:solidFill>
                    <a:srgbClr val="000000"/>
                  </a:solidFill>
                </a:rPr>
                <a:t>Rimmon</a:t>
              </a:r>
              <a:r>
                <a:rPr lang="en-US" sz="1800" b="0" i="1" dirty="0">
                  <a:solidFill>
                    <a:srgbClr val="000000"/>
                  </a:solidFill>
                </a:rPr>
                <a:t>, </a:t>
              </a:r>
              <a:r>
                <a:rPr lang="en-US" sz="1800" b="0" i="1" dirty="0" err="1">
                  <a:solidFill>
                    <a:srgbClr val="000000"/>
                  </a:solidFill>
                </a:rPr>
                <a:t>Calenhad</a:t>
              </a:r>
              <a:r>
                <a:rPr lang="en-US" sz="1800" b="0" i="1" dirty="0">
                  <a:solidFill>
                    <a:srgbClr val="000000"/>
                  </a:solidFill>
                </a:rPr>
                <a:t>, and the </a:t>
              </a:r>
              <a:r>
                <a:rPr lang="en-US" sz="1800" b="0" i="1" dirty="0" err="1">
                  <a:solidFill>
                    <a:srgbClr val="000000"/>
                  </a:solidFill>
                </a:rPr>
                <a:t>Halifirien</a:t>
              </a:r>
              <a:r>
                <a:rPr lang="en-US" sz="1800" b="0" i="1" dirty="0">
                  <a:solidFill>
                    <a:srgbClr val="000000"/>
                  </a:solidFill>
                </a:rPr>
                <a:t> on the borders of </a:t>
              </a:r>
              <a:r>
                <a:rPr lang="en-US" sz="1800" b="0" i="1" dirty="0" err="1">
                  <a:solidFill>
                    <a:srgbClr val="000000"/>
                  </a:solidFill>
                </a:rPr>
                <a:t>Rohan</a:t>
              </a:r>
              <a:r>
                <a:rPr lang="en-US" sz="1800" b="0" i="1" dirty="0">
                  <a:solidFill>
                    <a:srgbClr val="000000"/>
                  </a:solidFill>
                </a:rPr>
                <a:t>.”</a:t>
              </a:r>
            </a:p>
            <a:p>
              <a:pPr algn="r">
                <a:lnSpc>
                  <a:spcPct val="85000"/>
                </a:lnSpc>
                <a:spcBef>
                  <a:spcPct val="30000"/>
                </a:spcBef>
              </a:pPr>
              <a:r>
                <a:rPr lang="en-US" sz="1800" b="0" dirty="0">
                  <a:solidFill>
                    <a:srgbClr val="000000"/>
                  </a:solidFill>
                </a:rPr>
                <a:t>—J. R. R. Tolkien, </a:t>
              </a:r>
              <a:r>
                <a:rPr lang="en-US" sz="1800" b="0" i="1" dirty="0">
                  <a:solidFill>
                    <a:srgbClr val="000000"/>
                  </a:solidFill>
                </a:rPr>
                <a:t>The Return of the King,</a:t>
              </a:r>
              <a:r>
                <a:rPr lang="en-US" sz="1800" b="0" dirty="0">
                  <a:solidFill>
                    <a:srgbClr val="000000"/>
                  </a:solidFill>
                </a:rPr>
                <a:t> 1955</a:t>
              </a:r>
              <a:endParaRPr lang="en-US" b="0" dirty="0">
                <a:solidFill>
                  <a:srgbClr val="000000"/>
                </a:solidFill>
              </a:endParaRPr>
            </a:p>
          </p:txBody>
        </p:sp>
      </p:grpSp>
      <p:sp>
        <p:nvSpPr>
          <p:cNvPr id="788538" name="Text Box 58"/>
          <p:cNvSpPr txBox="1">
            <a:spLocks noChangeArrowheads="1"/>
          </p:cNvSpPr>
          <p:nvPr/>
        </p:nvSpPr>
        <p:spPr bwMode="auto">
          <a:xfrm>
            <a:off x="457200" y="3357973"/>
            <a:ext cx="8229600" cy="1671227"/>
          </a:xfrm>
          <a:prstGeom prst="rect">
            <a:avLst/>
          </a:prstGeom>
          <a:noFill/>
          <a:ln w="9525">
            <a:noFill/>
            <a:miter lim="800000"/>
            <a:headEnd/>
            <a:tailEnd/>
          </a:ln>
          <a:effectLst/>
        </p:spPr>
        <p:txBody>
          <a:bodyPr>
            <a:prstTxWarp prst="textNoShape">
              <a:avLst/>
            </a:prstTxWarp>
            <a:spAutoFit/>
          </a:bodyPr>
          <a:lstStyle/>
          <a:p>
            <a:pPr>
              <a:lnSpc>
                <a:spcPct val="85000"/>
              </a:lnSpc>
            </a:pPr>
            <a:r>
              <a:rPr lang="en-US" sz="2400" b="0" dirty="0">
                <a:solidFill>
                  <a:srgbClr val="000000"/>
                </a:solidFill>
              </a:rPr>
              <a:t>In a scene that was brilliantly captured in Peter Jackson’s film adaptation of </a:t>
            </a:r>
            <a:r>
              <a:rPr lang="en-US" sz="2400" b="0" i="1" dirty="0">
                <a:solidFill>
                  <a:srgbClr val="000000"/>
                </a:solidFill>
              </a:rPr>
              <a:t>The Return of the King,</a:t>
            </a:r>
            <a:r>
              <a:rPr lang="en-US" sz="2400" b="0" dirty="0">
                <a:solidFill>
                  <a:srgbClr val="000000"/>
                </a:solidFill>
              </a:rPr>
              <a:t> </a:t>
            </a:r>
            <a:r>
              <a:rPr lang="en-US" sz="2400" b="0" dirty="0" err="1">
                <a:solidFill>
                  <a:srgbClr val="000000"/>
                </a:solidFill>
              </a:rPr>
              <a:t>Rohan</a:t>
            </a:r>
            <a:r>
              <a:rPr lang="en-US" sz="2400" b="0" dirty="0">
                <a:solidFill>
                  <a:srgbClr val="000000"/>
                </a:solidFill>
              </a:rPr>
              <a:t> is alerted to the danger to </a:t>
            </a:r>
            <a:r>
              <a:rPr lang="en-US" sz="2400" b="0" dirty="0" err="1">
                <a:solidFill>
                  <a:srgbClr val="000000"/>
                </a:solidFill>
              </a:rPr>
              <a:t>Gondor</a:t>
            </a:r>
            <a:r>
              <a:rPr lang="en-US" sz="2400" b="0" dirty="0">
                <a:solidFill>
                  <a:srgbClr val="000000"/>
                </a:solidFill>
              </a:rPr>
              <a:t> by a succession of signal fires moving from mountain top to mountain top.  This scene is a perfect illustration of the idea of message passing in a linked list. </a:t>
            </a:r>
          </a:p>
        </p:txBody>
      </p:sp>
      <p:pic>
        <p:nvPicPr>
          <p:cNvPr id="7" name="图片 6"/>
          <p:cNvPicPr>
            <a:picLocks noChangeAspect="1"/>
          </p:cNvPicPr>
          <p:nvPr/>
        </p:nvPicPr>
        <p:blipFill>
          <a:blip r:embed="rId4"/>
          <a:stretch>
            <a:fillRect/>
          </a:stretch>
        </p:blipFill>
        <p:spPr>
          <a:xfrm>
            <a:off x="5710238" y="1009671"/>
            <a:ext cx="3048000" cy="22860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499"/>
                                          </p:stCondLst>
                                        </p:cTn>
                                        <p:tgtEl>
                                          <p:spTgt spid="788528"/>
                                        </p:tgtEl>
                                        <p:attrNameLst>
                                          <p:attrName>style.visibility</p:attrName>
                                        </p:attrNameLst>
                                      </p:cBhvr>
                                      <p:to>
                                        <p:strVal val="visible"/>
                                      </p:to>
                                    </p:set>
                                  </p:childTnLst>
                                </p:cTn>
                              </p:par>
                            </p:childTnLst>
                          </p:cTn>
                        </p:par>
                        <p:par>
                          <p:cTn id="10" fill="hold">
                            <p:stCondLst>
                              <p:cond delay="500"/>
                            </p:stCondLst>
                            <p:childTnLst>
                              <p:par>
                                <p:cTn id="11" presetID="1" presetClass="entr" presetSubtype="0" fill="hold" nodeType="afterEffect">
                                  <p:stCondLst>
                                    <p:cond delay="500"/>
                                  </p:stCondLst>
                                  <p:childTnLst>
                                    <p:set>
                                      <p:cBhvr>
                                        <p:cTn id="12" dur="1" fill="hold">
                                          <p:stCondLst>
                                            <p:cond delay="499"/>
                                          </p:stCondLst>
                                        </p:cTn>
                                        <p:tgtEl>
                                          <p:spTgt spid="788497"/>
                                        </p:tgtEl>
                                        <p:attrNameLst>
                                          <p:attrName>style.visibility</p:attrName>
                                        </p:attrNameLst>
                                      </p:cBhvr>
                                      <p:to>
                                        <p:strVal val="visible"/>
                                      </p:to>
                                    </p:set>
                                  </p:childTnLst>
                                </p:cTn>
                              </p:par>
                            </p:childTnLst>
                          </p:cTn>
                        </p:par>
                        <p:par>
                          <p:cTn id="13" fill="hold">
                            <p:stCondLst>
                              <p:cond delay="1500"/>
                            </p:stCondLst>
                            <p:childTnLst>
                              <p:par>
                                <p:cTn id="14" presetID="1" presetClass="entr" presetSubtype="0" fill="hold" grpId="0" nodeType="afterEffect">
                                  <p:stCondLst>
                                    <p:cond delay="0"/>
                                  </p:stCondLst>
                                  <p:childTnLst>
                                    <p:set>
                                      <p:cBhvr>
                                        <p:cTn id="15" dur="1" fill="hold">
                                          <p:stCondLst>
                                            <p:cond delay="499"/>
                                          </p:stCondLst>
                                        </p:cTn>
                                        <p:tgtEl>
                                          <p:spTgt spid="788529"/>
                                        </p:tgtEl>
                                        <p:attrNameLst>
                                          <p:attrName>style.visibility</p:attrName>
                                        </p:attrNameLst>
                                      </p:cBhvr>
                                      <p:to>
                                        <p:strVal val="visible"/>
                                      </p:to>
                                    </p:set>
                                  </p:childTnLst>
                                </p:cTn>
                              </p:par>
                            </p:childTnLst>
                          </p:cTn>
                        </p:par>
                        <p:par>
                          <p:cTn id="16" fill="hold">
                            <p:stCondLst>
                              <p:cond delay="2000"/>
                            </p:stCondLst>
                            <p:childTnLst>
                              <p:par>
                                <p:cTn id="17" presetID="1" presetClass="entr" presetSubtype="0" fill="hold" nodeType="afterEffect">
                                  <p:stCondLst>
                                    <p:cond delay="500"/>
                                  </p:stCondLst>
                                  <p:childTnLst>
                                    <p:set>
                                      <p:cBhvr>
                                        <p:cTn id="18" dur="1" fill="hold">
                                          <p:stCondLst>
                                            <p:cond delay="499"/>
                                          </p:stCondLst>
                                        </p:cTn>
                                        <p:tgtEl>
                                          <p:spTgt spid="788498"/>
                                        </p:tgtEl>
                                        <p:attrNameLst>
                                          <p:attrName>style.visibility</p:attrName>
                                        </p:attrNameLst>
                                      </p:cBhvr>
                                      <p:to>
                                        <p:strVal val="visible"/>
                                      </p:to>
                                    </p:set>
                                  </p:childTnLst>
                                </p:cTn>
                              </p:par>
                            </p:childTnLst>
                          </p:cTn>
                        </p:par>
                        <p:par>
                          <p:cTn id="19" fill="hold">
                            <p:stCondLst>
                              <p:cond delay="3000"/>
                            </p:stCondLst>
                            <p:childTnLst>
                              <p:par>
                                <p:cTn id="20" presetID="1" presetClass="entr" presetSubtype="0" fill="hold" grpId="0" nodeType="afterEffect">
                                  <p:stCondLst>
                                    <p:cond delay="0"/>
                                  </p:stCondLst>
                                  <p:childTnLst>
                                    <p:set>
                                      <p:cBhvr>
                                        <p:cTn id="21" dur="1" fill="hold">
                                          <p:stCondLst>
                                            <p:cond delay="499"/>
                                          </p:stCondLst>
                                        </p:cTn>
                                        <p:tgtEl>
                                          <p:spTgt spid="788530"/>
                                        </p:tgtEl>
                                        <p:attrNameLst>
                                          <p:attrName>style.visibility</p:attrName>
                                        </p:attrNameLst>
                                      </p:cBhvr>
                                      <p:to>
                                        <p:strVal val="visible"/>
                                      </p:to>
                                    </p:set>
                                  </p:childTnLst>
                                </p:cTn>
                              </p:par>
                            </p:childTnLst>
                          </p:cTn>
                        </p:par>
                        <p:par>
                          <p:cTn id="22" fill="hold">
                            <p:stCondLst>
                              <p:cond delay="3500"/>
                            </p:stCondLst>
                            <p:childTnLst>
                              <p:par>
                                <p:cTn id="23" presetID="1" presetClass="entr" presetSubtype="0" fill="hold" nodeType="afterEffect">
                                  <p:stCondLst>
                                    <p:cond delay="500"/>
                                  </p:stCondLst>
                                  <p:childTnLst>
                                    <p:set>
                                      <p:cBhvr>
                                        <p:cTn id="24" dur="1" fill="hold">
                                          <p:stCondLst>
                                            <p:cond delay="499"/>
                                          </p:stCondLst>
                                        </p:cTn>
                                        <p:tgtEl>
                                          <p:spTgt spid="788499"/>
                                        </p:tgtEl>
                                        <p:attrNameLst>
                                          <p:attrName>style.visibility</p:attrName>
                                        </p:attrNameLst>
                                      </p:cBhvr>
                                      <p:to>
                                        <p:strVal val="visible"/>
                                      </p:to>
                                    </p:set>
                                  </p:childTnLst>
                                </p:cTn>
                              </p:par>
                            </p:childTnLst>
                          </p:cTn>
                        </p:par>
                        <p:par>
                          <p:cTn id="25" fill="hold">
                            <p:stCondLst>
                              <p:cond delay="4500"/>
                            </p:stCondLst>
                            <p:childTnLst>
                              <p:par>
                                <p:cTn id="26" presetID="1" presetClass="entr" presetSubtype="0" fill="hold" grpId="0" nodeType="afterEffect">
                                  <p:stCondLst>
                                    <p:cond delay="0"/>
                                  </p:stCondLst>
                                  <p:childTnLst>
                                    <p:set>
                                      <p:cBhvr>
                                        <p:cTn id="27" dur="1" fill="hold">
                                          <p:stCondLst>
                                            <p:cond delay="499"/>
                                          </p:stCondLst>
                                        </p:cTn>
                                        <p:tgtEl>
                                          <p:spTgt spid="788531"/>
                                        </p:tgtEl>
                                        <p:attrNameLst>
                                          <p:attrName>style.visibility</p:attrName>
                                        </p:attrNameLst>
                                      </p:cBhvr>
                                      <p:to>
                                        <p:strVal val="visible"/>
                                      </p:to>
                                    </p:set>
                                  </p:childTnLst>
                                </p:cTn>
                              </p:par>
                            </p:childTnLst>
                          </p:cTn>
                        </p:par>
                        <p:par>
                          <p:cTn id="28" fill="hold">
                            <p:stCondLst>
                              <p:cond delay="5000"/>
                            </p:stCondLst>
                            <p:childTnLst>
                              <p:par>
                                <p:cTn id="29" presetID="1" presetClass="entr" presetSubtype="0" fill="hold" nodeType="afterEffect">
                                  <p:stCondLst>
                                    <p:cond delay="500"/>
                                  </p:stCondLst>
                                  <p:childTnLst>
                                    <p:set>
                                      <p:cBhvr>
                                        <p:cTn id="30" dur="1" fill="hold">
                                          <p:stCondLst>
                                            <p:cond delay="499"/>
                                          </p:stCondLst>
                                        </p:cTn>
                                        <p:tgtEl>
                                          <p:spTgt spid="788500"/>
                                        </p:tgtEl>
                                        <p:attrNameLst>
                                          <p:attrName>style.visibility</p:attrName>
                                        </p:attrNameLst>
                                      </p:cBhvr>
                                      <p:to>
                                        <p:strVal val="visible"/>
                                      </p:to>
                                    </p:set>
                                  </p:childTnLst>
                                </p:cTn>
                              </p:par>
                            </p:childTnLst>
                          </p:cTn>
                        </p:par>
                        <p:par>
                          <p:cTn id="31" fill="hold">
                            <p:stCondLst>
                              <p:cond delay="6000"/>
                            </p:stCondLst>
                            <p:childTnLst>
                              <p:par>
                                <p:cTn id="32" presetID="1" presetClass="entr" presetSubtype="0" fill="hold" grpId="0" nodeType="afterEffect">
                                  <p:stCondLst>
                                    <p:cond delay="0"/>
                                  </p:stCondLst>
                                  <p:childTnLst>
                                    <p:set>
                                      <p:cBhvr>
                                        <p:cTn id="33" dur="1" fill="hold">
                                          <p:stCondLst>
                                            <p:cond delay="499"/>
                                          </p:stCondLst>
                                        </p:cTn>
                                        <p:tgtEl>
                                          <p:spTgt spid="788532"/>
                                        </p:tgtEl>
                                        <p:attrNameLst>
                                          <p:attrName>style.visibility</p:attrName>
                                        </p:attrNameLst>
                                      </p:cBhvr>
                                      <p:to>
                                        <p:strVal val="visible"/>
                                      </p:to>
                                    </p:set>
                                  </p:childTnLst>
                                </p:cTn>
                              </p:par>
                            </p:childTnLst>
                          </p:cTn>
                        </p:par>
                        <p:par>
                          <p:cTn id="34" fill="hold">
                            <p:stCondLst>
                              <p:cond delay="6500"/>
                            </p:stCondLst>
                            <p:childTnLst>
                              <p:par>
                                <p:cTn id="35" presetID="1" presetClass="entr" presetSubtype="0" fill="hold" nodeType="afterEffect">
                                  <p:stCondLst>
                                    <p:cond delay="500"/>
                                  </p:stCondLst>
                                  <p:childTnLst>
                                    <p:set>
                                      <p:cBhvr>
                                        <p:cTn id="36" dur="1" fill="hold">
                                          <p:stCondLst>
                                            <p:cond delay="499"/>
                                          </p:stCondLst>
                                        </p:cTn>
                                        <p:tgtEl>
                                          <p:spTgt spid="788501"/>
                                        </p:tgtEl>
                                        <p:attrNameLst>
                                          <p:attrName>style.visibility</p:attrName>
                                        </p:attrNameLst>
                                      </p:cBhvr>
                                      <p:to>
                                        <p:strVal val="visible"/>
                                      </p:to>
                                    </p:set>
                                  </p:childTnLst>
                                </p:cTn>
                              </p:par>
                            </p:childTnLst>
                          </p:cTn>
                        </p:par>
                        <p:par>
                          <p:cTn id="37" fill="hold">
                            <p:stCondLst>
                              <p:cond delay="7500"/>
                            </p:stCondLst>
                            <p:childTnLst>
                              <p:par>
                                <p:cTn id="38" presetID="1" presetClass="entr" presetSubtype="0" fill="hold" grpId="0" nodeType="afterEffect">
                                  <p:stCondLst>
                                    <p:cond delay="0"/>
                                  </p:stCondLst>
                                  <p:childTnLst>
                                    <p:set>
                                      <p:cBhvr>
                                        <p:cTn id="39" dur="1" fill="hold">
                                          <p:stCondLst>
                                            <p:cond delay="499"/>
                                          </p:stCondLst>
                                        </p:cTn>
                                        <p:tgtEl>
                                          <p:spTgt spid="788533"/>
                                        </p:tgtEl>
                                        <p:attrNameLst>
                                          <p:attrName>style.visibility</p:attrName>
                                        </p:attrNameLst>
                                      </p:cBhvr>
                                      <p:to>
                                        <p:strVal val="visible"/>
                                      </p:to>
                                    </p:set>
                                  </p:childTnLst>
                                </p:cTn>
                              </p:par>
                            </p:childTnLst>
                          </p:cTn>
                        </p:par>
                        <p:par>
                          <p:cTn id="40" fill="hold">
                            <p:stCondLst>
                              <p:cond delay="8000"/>
                            </p:stCondLst>
                            <p:childTnLst>
                              <p:par>
                                <p:cTn id="41" presetID="1" presetClass="entr" presetSubtype="0" fill="hold" nodeType="afterEffect">
                                  <p:stCondLst>
                                    <p:cond delay="500"/>
                                  </p:stCondLst>
                                  <p:childTnLst>
                                    <p:set>
                                      <p:cBhvr>
                                        <p:cTn id="42" dur="1" fill="hold">
                                          <p:stCondLst>
                                            <p:cond delay="499"/>
                                          </p:stCondLst>
                                        </p:cTn>
                                        <p:tgtEl>
                                          <p:spTgt spid="788502"/>
                                        </p:tgtEl>
                                        <p:attrNameLst>
                                          <p:attrName>style.visibility</p:attrName>
                                        </p:attrNameLst>
                                      </p:cBhvr>
                                      <p:to>
                                        <p:strVal val="visible"/>
                                      </p:to>
                                    </p:set>
                                  </p:childTnLst>
                                </p:cTn>
                              </p:par>
                            </p:childTnLst>
                          </p:cTn>
                        </p:par>
                        <p:par>
                          <p:cTn id="43" fill="hold">
                            <p:stCondLst>
                              <p:cond delay="9000"/>
                            </p:stCondLst>
                            <p:childTnLst>
                              <p:par>
                                <p:cTn id="44" presetID="1" presetClass="entr" presetSubtype="0" fill="hold" grpId="0" nodeType="afterEffect">
                                  <p:stCondLst>
                                    <p:cond delay="0"/>
                                  </p:stCondLst>
                                  <p:childTnLst>
                                    <p:set>
                                      <p:cBhvr>
                                        <p:cTn id="45" dur="1" fill="hold">
                                          <p:stCondLst>
                                            <p:cond delay="499"/>
                                          </p:stCondLst>
                                        </p:cTn>
                                        <p:tgtEl>
                                          <p:spTgt spid="788534"/>
                                        </p:tgtEl>
                                        <p:attrNameLst>
                                          <p:attrName>style.visibility</p:attrName>
                                        </p:attrNameLst>
                                      </p:cBhvr>
                                      <p:to>
                                        <p:strVal val="visible"/>
                                      </p:to>
                                    </p:set>
                                  </p:childTnLst>
                                </p:cTn>
                              </p:par>
                            </p:childTnLst>
                          </p:cTn>
                        </p:par>
                        <p:par>
                          <p:cTn id="46" fill="hold">
                            <p:stCondLst>
                              <p:cond delay="9500"/>
                            </p:stCondLst>
                            <p:childTnLst>
                              <p:par>
                                <p:cTn id="47" presetID="1" presetClass="entr" presetSubtype="0" fill="hold" nodeType="afterEffect">
                                  <p:stCondLst>
                                    <p:cond delay="500"/>
                                  </p:stCondLst>
                                  <p:childTnLst>
                                    <p:set>
                                      <p:cBhvr>
                                        <p:cTn id="48" dur="1" fill="hold">
                                          <p:stCondLst>
                                            <p:cond delay="499"/>
                                          </p:stCondLst>
                                        </p:cTn>
                                        <p:tgtEl>
                                          <p:spTgt spid="788518"/>
                                        </p:tgtEl>
                                        <p:attrNameLst>
                                          <p:attrName>style.visibility</p:attrName>
                                        </p:attrNameLst>
                                      </p:cBhvr>
                                      <p:to>
                                        <p:strVal val="visible"/>
                                      </p:to>
                                    </p:set>
                                  </p:childTnLst>
                                </p:cTn>
                              </p:par>
                            </p:childTnLst>
                          </p:cTn>
                        </p:par>
                        <p:par>
                          <p:cTn id="49" fill="hold">
                            <p:stCondLst>
                              <p:cond delay="10500"/>
                            </p:stCondLst>
                            <p:childTnLst>
                              <p:par>
                                <p:cTn id="50" presetID="1" presetClass="entr" presetSubtype="0" fill="hold" grpId="0" nodeType="afterEffect">
                                  <p:stCondLst>
                                    <p:cond delay="0"/>
                                  </p:stCondLst>
                                  <p:childTnLst>
                                    <p:set>
                                      <p:cBhvr>
                                        <p:cTn id="51" dur="1" fill="hold">
                                          <p:stCondLst>
                                            <p:cond delay="499"/>
                                          </p:stCondLst>
                                        </p:cTn>
                                        <p:tgtEl>
                                          <p:spTgt spid="788535"/>
                                        </p:tgtEl>
                                        <p:attrNameLst>
                                          <p:attrName>style.visibility</p:attrName>
                                        </p:attrNameLst>
                                      </p:cBhvr>
                                      <p:to>
                                        <p:strVal val="visible"/>
                                      </p:to>
                                    </p:set>
                                  </p:childTnLst>
                                </p:cTn>
                              </p:par>
                            </p:childTnLst>
                          </p:cTn>
                        </p:par>
                        <p:par>
                          <p:cTn id="52" fill="hold">
                            <p:stCondLst>
                              <p:cond delay="11000"/>
                            </p:stCondLst>
                            <p:childTnLst>
                              <p:par>
                                <p:cTn id="53" presetID="1" presetClass="entr" presetSubtype="0" fill="hold" nodeType="afterEffect">
                                  <p:stCondLst>
                                    <p:cond delay="1000"/>
                                  </p:stCondLst>
                                  <p:childTnLst>
                                    <p:set>
                                      <p:cBhvr>
                                        <p:cTn id="5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8528" grpId="0" animBg="1"/>
      <p:bldP spid="788529" grpId="0" animBg="1"/>
      <p:bldP spid="788530" grpId="0" animBg="1"/>
      <p:bldP spid="788531" grpId="0" animBg="1"/>
      <p:bldP spid="788532" grpId="0" animBg="1"/>
      <p:bldP spid="788533" grpId="0" animBg="1"/>
      <p:bldP spid="788534" grpId="0" animBg="1"/>
      <p:bldP spid="78853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4626" name="Rectangle 2"/>
          <p:cNvSpPr>
            <a:spLocks noGrp="1" noChangeArrowheads="1"/>
          </p:cNvSpPr>
          <p:nvPr>
            <p:ph type="title"/>
          </p:nvPr>
        </p:nvSpPr>
        <p:spPr>
          <a:xfrm>
            <a:off x="0" y="76200"/>
            <a:ext cx="9144000" cy="1143000"/>
          </a:xfrm>
          <a:noFill/>
          <a:ln/>
        </p:spPr>
        <p:txBody>
          <a:bodyPr/>
          <a:lstStyle/>
          <a:p>
            <a:r>
              <a:rPr lang="en-US">
                <a:solidFill>
                  <a:srgbClr val="FF0000"/>
                </a:solidFill>
                <a:latin typeface="Times New Roman" charset="0"/>
              </a:rPr>
              <a:t>Message Passing in Linked Structures</a:t>
            </a:r>
            <a:endParaRPr lang="en-US">
              <a:solidFill>
                <a:schemeClr val="tx1"/>
              </a:solidFill>
            </a:endParaRPr>
          </a:p>
        </p:txBody>
      </p:sp>
      <p:sp>
        <p:nvSpPr>
          <p:cNvPr id="794627" name="Rectangle 3"/>
          <p:cNvSpPr>
            <a:spLocks noChangeArrowheads="1"/>
          </p:cNvSpPr>
          <p:nvPr/>
        </p:nvSpPr>
        <p:spPr bwMode="auto">
          <a:xfrm>
            <a:off x="4267200" y="1154113"/>
            <a:ext cx="4643439" cy="5491162"/>
          </a:xfrm>
          <a:prstGeom prst="rect">
            <a:avLst/>
          </a:prstGeom>
          <a:solidFill>
            <a:schemeClr val="bg1"/>
          </a:solidFill>
          <a:ln w="9525">
            <a:solidFill>
              <a:schemeClr val="tx1"/>
            </a:solidFill>
            <a:miter lim="800000"/>
            <a:headEnd/>
            <a:tailEnd/>
          </a:ln>
          <a:effectLst/>
        </p:spPr>
        <p:txBody>
          <a:bodyPr wrap="none">
            <a:prstTxWarp prst="textNoShape">
              <a:avLst/>
            </a:prstTxWarp>
          </a:bodyPr>
          <a:lstStyle/>
          <a:p>
            <a:r>
              <a:rPr lang="en-US" sz="1200" dirty="0" err="1">
                <a:solidFill>
                  <a:srgbClr val="000000"/>
                </a:solidFill>
                <a:latin typeface="Courier New"/>
                <a:cs typeface="Courier New"/>
              </a:rPr>
              <a:t>struct</a:t>
            </a:r>
            <a:r>
              <a:rPr lang="en-US" sz="1200" dirty="0">
                <a:solidFill>
                  <a:srgbClr val="000000"/>
                </a:solidFill>
                <a:latin typeface="Courier New"/>
                <a:cs typeface="Courier New"/>
              </a:rPr>
              <a:t> Tower {</a:t>
            </a:r>
          </a:p>
          <a:p>
            <a:r>
              <a:rPr lang="en-US" sz="1200" dirty="0">
                <a:solidFill>
                  <a:srgbClr val="000000"/>
                </a:solidFill>
                <a:latin typeface="Courier New"/>
                <a:cs typeface="Courier New"/>
              </a:rPr>
              <a:t>   string name;  </a:t>
            </a:r>
            <a:r>
              <a:rPr lang="en-US" sz="1200" dirty="0">
                <a:solidFill>
                  <a:srgbClr val="0000FF"/>
                </a:solidFill>
                <a:latin typeface="Courier New"/>
                <a:cs typeface="Courier New"/>
              </a:rPr>
              <a:t>/* The name of this tower    */</a:t>
            </a:r>
          </a:p>
          <a:p>
            <a:r>
              <a:rPr lang="en-US" sz="1200" dirty="0">
                <a:solidFill>
                  <a:srgbClr val="000000"/>
                </a:solidFill>
                <a:latin typeface="Courier New"/>
                <a:cs typeface="Courier New"/>
              </a:rPr>
              <a:t>   Tower *link;  </a:t>
            </a:r>
            <a:r>
              <a:rPr lang="en-US" sz="1200" dirty="0">
                <a:solidFill>
                  <a:srgbClr val="0000FF"/>
                </a:solidFill>
                <a:latin typeface="Courier New"/>
                <a:cs typeface="Courier New"/>
              </a:rPr>
              <a:t>/* Pointer to the next tower */</a:t>
            </a:r>
          </a:p>
          <a:p>
            <a:r>
              <a:rPr lang="en-US" sz="1200" dirty="0">
                <a:solidFill>
                  <a:srgbClr val="000000"/>
                </a:solidFill>
                <a:latin typeface="Courier New"/>
                <a:cs typeface="Courier New"/>
              </a:rPr>
              <a:t>};</a:t>
            </a:r>
          </a:p>
          <a:p>
            <a:endParaRPr lang="en-US" sz="900" dirty="0">
              <a:solidFill>
                <a:srgbClr val="000000"/>
              </a:solidFill>
              <a:latin typeface="Courier New"/>
              <a:cs typeface="Courier New"/>
            </a:endParaRPr>
          </a:p>
          <a:p>
            <a:r>
              <a:rPr lang="en-US" sz="1200" dirty="0">
                <a:solidFill>
                  <a:srgbClr val="0000FF"/>
                </a:solidFill>
                <a:latin typeface="Courier New"/>
                <a:cs typeface="Courier New"/>
              </a:rPr>
              <a:t>/*</a:t>
            </a:r>
          </a:p>
          <a:p>
            <a:r>
              <a:rPr lang="en-US" sz="1200" dirty="0">
                <a:solidFill>
                  <a:srgbClr val="0000FF"/>
                </a:solidFill>
                <a:latin typeface="Courier New"/>
                <a:cs typeface="Courier New"/>
              </a:rPr>
              <a:t> * Function: </a:t>
            </a:r>
            <a:r>
              <a:rPr lang="en-US" sz="1200" dirty="0" err="1">
                <a:solidFill>
                  <a:srgbClr val="0000FF"/>
                </a:solidFill>
                <a:latin typeface="Courier New"/>
                <a:cs typeface="Courier New"/>
              </a:rPr>
              <a:t>createTower(name</a:t>
            </a:r>
            <a:r>
              <a:rPr lang="en-US" sz="1200" dirty="0">
                <a:solidFill>
                  <a:srgbClr val="0000FF"/>
                </a:solidFill>
                <a:latin typeface="Courier New"/>
                <a:cs typeface="Courier New"/>
              </a:rPr>
              <a:t>, link);</a:t>
            </a:r>
          </a:p>
          <a:p>
            <a:r>
              <a:rPr lang="en-US" sz="1200" dirty="0">
                <a:solidFill>
                  <a:srgbClr val="0000FF"/>
                </a:solidFill>
                <a:latin typeface="Courier New"/>
                <a:cs typeface="Courier New"/>
              </a:rPr>
              <a:t> * ----------------------------------</a:t>
            </a:r>
          </a:p>
          <a:p>
            <a:r>
              <a:rPr lang="en-US" sz="1200" dirty="0">
                <a:solidFill>
                  <a:srgbClr val="0000FF"/>
                </a:solidFill>
                <a:latin typeface="Courier New"/>
                <a:cs typeface="Courier New"/>
              </a:rPr>
              <a:t> * Creates a new Tower with the specified values.</a:t>
            </a:r>
          </a:p>
          <a:p>
            <a:r>
              <a:rPr lang="en-US" sz="1200" dirty="0">
                <a:solidFill>
                  <a:srgbClr val="0000FF"/>
                </a:solidFill>
                <a:latin typeface="Courier New"/>
                <a:cs typeface="Courier New"/>
              </a:rPr>
              <a:t> */</a:t>
            </a:r>
          </a:p>
          <a:p>
            <a:endParaRPr lang="en-US" sz="800" dirty="0">
              <a:solidFill>
                <a:srgbClr val="0000FF"/>
              </a:solidFill>
              <a:latin typeface="Courier New"/>
              <a:cs typeface="Courier New"/>
            </a:endParaRPr>
          </a:p>
          <a:p>
            <a:r>
              <a:rPr lang="en-US" sz="1200" dirty="0">
                <a:solidFill>
                  <a:srgbClr val="000000"/>
                </a:solidFill>
                <a:latin typeface="Courier New"/>
                <a:cs typeface="Courier New"/>
              </a:rPr>
              <a:t>Tower *</a:t>
            </a:r>
            <a:r>
              <a:rPr lang="en-US" sz="1200" dirty="0" err="1">
                <a:solidFill>
                  <a:srgbClr val="000000"/>
                </a:solidFill>
                <a:latin typeface="Courier New"/>
                <a:cs typeface="Courier New"/>
              </a:rPr>
              <a:t>createTower(string</a:t>
            </a:r>
            <a:r>
              <a:rPr lang="en-US" sz="1200" dirty="0">
                <a:solidFill>
                  <a:srgbClr val="000000"/>
                </a:solidFill>
                <a:latin typeface="Courier New"/>
                <a:cs typeface="Courier New"/>
              </a:rPr>
              <a:t> name, Tower *link) {</a:t>
            </a:r>
          </a:p>
          <a:p>
            <a:r>
              <a:rPr lang="en-US" sz="1200" dirty="0">
                <a:solidFill>
                  <a:srgbClr val="000000"/>
                </a:solidFill>
                <a:latin typeface="Courier New"/>
                <a:cs typeface="Courier New"/>
              </a:rPr>
              <a:t>   Tower *</a:t>
            </a:r>
            <a:r>
              <a:rPr lang="en-US" sz="1200" dirty="0" err="1">
                <a:solidFill>
                  <a:srgbClr val="000000"/>
                </a:solidFill>
                <a:latin typeface="Courier New"/>
                <a:cs typeface="Courier New"/>
              </a:rPr>
              <a:t>tp</a:t>
            </a:r>
            <a:r>
              <a:rPr lang="en-US" sz="1200" dirty="0">
                <a:solidFill>
                  <a:srgbClr val="000000"/>
                </a:solidFill>
                <a:latin typeface="Courier New"/>
                <a:cs typeface="Courier New"/>
              </a:rPr>
              <a:t> = new Tower;</a:t>
            </a:r>
          </a:p>
          <a:p>
            <a:r>
              <a:rPr lang="en-US" sz="1200" dirty="0">
                <a:solidFill>
                  <a:srgbClr val="000000"/>
                </a:solidFill>
                <a:latin typeface="Courier New"/>
                <a:cs typeface="Courier New"/>
              </a:rPr>
              <a:t>   </a:t>
            </a:r>
            <a:r>
              <a:rPr lang="en-US" sz="1200" dirty="0" err="1">
                <a:solidFill>
                  <a:srgbClr val="000000"/>
                </a:solidFill>
                <a:latin typeface="Courier New"/>
                <a:cs typeface="Courier New"/>
              </a:rPr>
              <a:t>tp</a:t>
            </a:r>
            <a:r>
              <a:rPr lang="en-US" sz="1200" dirty="0">
                <a:solidFill>
                  <a:srgbClr val="000000"/>
                </a:solidFill>
                <a:latin typeface="Courier New"/>
                <a:cs typeface="Courier New"/>
              </a:rPr>
              <a:t>-&gt;name = name;</a:t>
            </a:r>
          </a:p>
          <a:p>
            <a:r>
              <a:rPr lang="en-US" sz="1200" dirty="0">
                <a:solidFill>
                  <a:srgbClr val="000000"/>
                </a:solidFill>
                <a:latin typeface="Courier New"/>
                <a:cs typeface="Courier New"/>
              </a:rPr>
              <a:t>   </a:t>
            </a:r>
            <a:r>
              <a:rPr lang="en-US" sz="1200" dirty="0" err="1">
                <a:solidFill>
                  <a:srgbClr val="000000"/>
                </a:solidFill>
                <a:latin typeface="Courier New"/>
                <a:cs typeface="Courier New"/>
              </a:rPr>
              <a:t>tp</a:t>
            </a:r>
            <a:r>
              <a:rPr lang="en-US" sz="1200" dirty="0">
                <a:solidFill>
                  <a:srgbClr val="000000"/>
                </a:solidFill>
                <a:latin typeface="Courier New"/>
                <a:cs typeface="Courier New"/>
              </a:rPr>
              <a:t>-&gt;link = link;</a:t>
            </a:r>
          </a:p>
          <a:p>
            <a:r>
              <a:rPr lang="en-US" sz="1200" dirty="0">
                <a:solidFill>
                  <a:srgbClr val="000000"/>
                </a:solidFill>
                <a:latin typeface="Courier New"/>
                <a:cs typeface="Courier New"/>
              </a:rPr>
              <a:t>   return </a:t>
            </a:r>
            <a:r>
              <a:rPr lang="en-US" sz="1200" dirty="0" err="1">
                <a:solidFill>
                  <a:srgbClr val="000000"/>
                </a:solidFill>
                <a:latin typeface="Courier New"/>
                <a:cs typeface="Courier New"/>
              </a:rPr>
              <a:t>tp</a:t>
            </a:r>
            <a:r>
              <a:rPr lang="en-US" sz="1200" dirty="0">
                <a:solidFill>
                  <a:srgbClr val="000000"/>
                </a:solidFill>
                <a:latin typeface="Courier New"/>
                <a:cs typeface="Courier New"/>
              </a:rPr>
              <a:t>;</a:t>
            </a:r>
          </a:p>
          <a:p>
            <a:r>
              <a:rPr lang="en-US" sz="1200" dirty="0">
                <a:solidFill>
                  <a:srgbClr val="000000"/>
                </a:solidFill>
                <a:latin typeface="Courier New"/>
                <a:cs typeface="Courier New"/>
              </a:rPr>
              <a:t>}</a:t>
            </a:r>
          </a:p>
          <a:p>
            <a:endParaRPr lang="en-US" sz="800" dirty="0">
              <a:solidFill>
                <a:srgbClr val="000000"/>
              </a:solidFill>
              <a:latin typeface="Courier New"/>
              <a:cs typeface="Courier New"/>
            </a:endParaRPr>
          </a:p>
          <a:p>
            <a:r>
              <a:rPr lang="en-US" sz="1200" dirty="0">
                <a:solidFill>
                  <a:srgbClr val="0000FF"/>
                </a:solidFill>
                <a:latin typeface="Courier New"/>
                <a:cs typeface="Courier New"/>
              </a:rPr>
              <a:t>/*</a:t>
            </a:r>
          </a:p>
          <a:p>
            <a:r>
              <a:rPr lang="en-US" sz="1200" dirty="0">
                <a:solidFill>
                  <a:srgbClr val="0000FF"/>
                </a:solidFill>
                <a:latin typeface="Courier New"/>
                <a:cs typeface="Courier New"/>
              </a:rPr>
              <a:t> * Function: </a:t>
            </a:r>
            <a:r>
              <a:rPr lang="en-US" sz="1200" dirty="0" err="1">
                <a:solidFill>
                  <a:srgbClr val="0000FF"/>
                </a:solidFill>
                <a:latin typeface="Courier New"/>
                <a:cs typeface="Courier New"/>
              </a:rPr>
              <a:t>signal(start</a:t>
            </a:r>
            <a:r>
              <a:rPr lang="en-US" sz="1200" dirty="0">
                <a:solidFill>
                  <a:srgbClr val="0000FF"/>
                </a:solidFill>
                <a:latin typeface="Courier New"/>
                <a:cs typeface="Courier New"/>
              </a:rPr>
              <a:t>);</a:t>
            </a:r>
          </a:p>
          <a:p>
            <a:r>
              <a:rPr lang="en-US" sz="1200" dirty="0">
                <a:solidFill>
                  <a:srgbClr val="0000FF"/>
                </a:solidFill>
                <a:latin typeface="Courier New"/>
                <a:cs typeface="Courier New"/>
              </a:rPr>
              <a:t> * ------------------------</a:t>
            </a:r>
          </a:p>
          <a:p>
            <a:r>
              <a:rPr lang="en-US" sz="1200" dirty="0">
                <a:solidFill>
                  <a:srgbClr val="0000FF"/>
                </a:solidFill>
                <a:latin typeface="Courier New"/>
                <a:cs typeface="Courier New"/>
              </a:rPr>
              <a:t> * Generates a signal beginning at start.</a:t>
            </a:r>
          </a:p>
          <a:p>
            <a:r>
              <a:rPr lang="en-US" sz="1200" dirty="0">
                <a:solidFill>
                  <a:srgbClr val="0000FF"/>
                </a:solidFill>
                <a:latin typeface="Courier New"/>
                <a:cs typeface="Courier New"/>
              </a:rPr>
              <a:t> */</a:t>
            </a:r>
          </a:p>
          <a:p>
            <a:r>
              <a:rPr lang="en-US" sz="800" dirty="0">
                <a:solidFill>
                  <a:srgbClr val="000000"/>
                </a:solidFill>
                <a:latin typeface="Courier New"/>
                <a:cs typeface="Courier New"/>
              </a:rPr>
              <a:t> </a:t>
            </a:r>
          </a:p>
          <a:p>
            <a:r>
              <a:rPr lang="en-US" sz="1200" dirty="0">
                <a:solidFill>
                  <a:srgbClr val="000000"/>
                </a:solidFill>
                <a:latin typeface="Courier New"/>
                <a:cs typeface="Courier New"/>
              </a:rPr>
              <a:t>void </a:t>
            </a:r>
            <a:r>
              <a:rPr lang="en-US" sz="1200" dirty="0" err="1">
                <a:solidFill>
                  <a:srgbClr val="000000"/>
                </a:solidFill>
                <a:latin typeface="Courier New"/>
                <a:cs typeface="Courier New"/>
              </a:rPr>
              <a:t>signal(Tower</a:t>
            </a:r>
            <a:r>
              <a:rPr lang="en-US" sz="1200" dirty="0">
                <a:solidFill>
                  <a:srgbClr val="000000"/>
                </a:solidFill>
                <a:latin typeface="Courier New"/>
                <a:cs typeface="Courier New"/>
              </a:rPr>
              <a:t> *start) {</a:t>
            </a:r>
          </a:p>
          <a:p>
            <a:r>
              <a:rPr lang="en-US" sz="1200" dirty="0">
                <a:solidFill>
                  <a:srgbClr val="000000"/>
                </a:solidFill>
                <a:latin typeface="Courier New"/>
                <a:cs typeface="Courier New"/>
              </a:rPr>
              <a:t>   if (start != NULL) {</a:t>
            </a:r>
          </a:p>
          <a:p>
            <a:r>
              <a:rPr lang="en-US" sz="1200" dirty="0">
                <a:solidFill>
                  <a:srgbClr val="000000"/>
                </a:solidFill>
                <a:latin typeface="Courier New"/>
                <a:cs typeface="Courier New"/>
              </a:rPr>
              <a:t>      </a:t>
            </a:r>
            <a:r>
              <a:rPr lang="en-US" sz="1200" dirty="0" err="1">
                <a:solidFill>
                  <a:srgbClr val="000000"/>
                </a:solidFill>
                <a:latin typeface="Courier New"/>
                <a:cs typeface="Courier New"/>
              </a:rPr>
              <a:t>cout</a:t>
            </a:r>
            <a:r>
              <a:rPr lang="en-US" sz="1200" dirty="0">
                <a:solidFill>
                  <a:srgbClr val="000000"/>
                </a:solidFill>
                <a:latin typeface="Courier New"/>
                <a:cs typeface="Courier New"/>
              </a:rPr>
              <a:t> &lt;&lt; "Lighting " &lt;&lt; start-&gt;name &lt;&lt; </a:t>
            </a:r>
            <a:r>
              <a:rPr lang="en-US" sz="1200" dirty="0" err="1">
                <a:solidFill>
                  <a:srgbClr val="000000"/>
                </a:solidFill>
                <a:latin typeface="Courier New"/>
                <a:cs typeface="Courier New"/>
              </a:rPr>
              <a:t>endl</a:t>
            </a:r>
            <a:r>
              <a:rPr lang="en-US" sz="1200" dirty="0">
                <a:solidFill>
                  <a:srgbClr val="000000"/>
                </a:solidFill>
                <a:latin typeface="Courier New"/>
                <a:cs typeface="Courier New"/>
              </a:rPr>
              <a:t>;</a:t>
            </a:r>
          </a:p>
          <a:p>
            <a:r>
              <a:rPr lang="en-US" sz="1200" dirty="0">
                <a:solidFill>
                  <a:srgbClr val="000000"/>
                </a:solidFill>
                <a:latin typeface="Courier New"/>
                <a:cs typeface="Courier New"/>
              </a:rPr>
              <a:t>      </a:t>
            </a:r>
            <a:r>
              <a:rPr lang="en-US" sz="1200" dirty="0" err="1">
                <a:solidFill>
                  <a:srgbClr val="000000"/>
                </a:solidFill>
                <a:latin typeface="Courier New"/>
                <a:cs typeface="Courier New"/>
              </a:rPr>
              <a:t>signal(start</a:t>
            </a:r>
            <a:r>
              <a:rPr lang="en-US" sz="1200" dirty="0">
                <a:solidFill>
                  <a:srgbClr val="000000"/>
                </a:solidFill>
                <a:latin typeface="Courier New"/>
                <a:cs typeface="Courier New"/>
              </a:rPr>
              <a:t>-&gt;link);</a:t>
            </a:r>
          </a:p>
          <a:p>
            <a:r>
              <a:rPr lang="en-US" sz="1200" dirty="0">
                <a:solidFill>
                  <a:srgbClr val="000000"/>
                </a:solidFill>
                <a:latin typeface="Courier New"/>
                <a:cs typeface="Courier New"/>
              </a:rPr>
              <a:t>   }</a:t>
            </a:r>
          </a:p>
          <a:p>
            <a:r>
              <a:rPr lang="en-US" sz="1200" dirty="0">
                <a:solidFill>
                  <a:srgbClr val="000000"/>
                </a:solidFill>
                <a:latin typeface="Courier New"/>
                <a:cs typeface="Courier New"/>
              </a:rPr>
              <a:t>}</a:t>
            </a:r>
          </a:p>
          <a:p>
            <a:pPr>
              <a:lnSpc>
                <a:spcPct val="90000"/>
              </a:lnSpc>
            </a:pPr>
            <a:endParaRPr lang="en-US" sz="1200" dirty="0">
              <a:solidFill>
                <a:srgbClr val="000000"/>
              </a:solidFill>
              <a:latin typeface="Courier New"/>
              <a:cs typeface="Courier New"/>
            </a:endParaRPr>
          </a:p>
        </p:txBody>
      </p:sp>
      <p:sp>
        <p:nvSpPr>
          <p:cNvPr id="794628" name="Text Box 4"/>
          <p:cNvSpPr txBox="1">
            <a:spLocks noChangeArrowheads="1"/>
          </p:cNvSpPr>
          <p:nvPr/>
        </p:nvSpPr>
        <p:spPr bwMode="auto">
          <a:xfrm>
            <a:off x="396875" y="1143000"/>
            <a:ext cx="3794125" cy="884858"/>
          </a:xfrm>
          <a:prstGeom prst="rect">
            <a:avLst/>
          </a:prstGeom>
          <a:noFill/>
          <a:ln w="9525">
            <a:noFill/>
            <a:miter lim="800000"/>
            <a:headEnd/>
            <a:tailEnd/>
          </a:ln>
          <a:effectLst/>
        </p:spPr>
        <p:txBody>
          <a:bodyPr>
            <a:prstTxWarp prst="textNoShape">
              <a:avLst/>
            </a:prstTxWarp>
            <a:spAutoFit/>
          </a:bodyPr>
          <a:lstStyle/>
          <a:p>
            <a:pPr>
              <a:lnSpc>
                <a:spcPct val="85000"/>
              </a:lnSpc>
            </a:pPr>
            <a:r>
              <a:rPr lang="en-US" sz="2000" b="0" dirty="0">
                <a:solidFill>
                  <a:srgbClr val="000000"/>
                </a:solidFill>
              </a:rPr>
              <a:t>To represent this message-passing image, you might use a definition such as the one shown on the right.</a:t>
            </a:r>
          </a:p>
        </p:txBody>
      </p:sp>
      <p:sp>
        <p:nvSpPr>
          <p:cNvPr id="794629" name="Rectangle 5"/>
          <p:cNvSpPr>
            <a:spLocks noChangeArrowheads="1"/>
          </p:cNvSpPr>
          <p:nvPr/>
        </p:nvSpPr>
        <p:spPr bwMode="auto">
          <a:xfrm>
            <a:off x="901700" y="2825450"/>
            <a:ext cx="990600" cy="25400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lnSpc>
                <a:spcPct val="75000"/>
              </a:lnSpc>
            </a:pPr>
            <a:r>
              <a:rPr lang="en-US" sz="1100" dirty="0">
                <a:solidFill>
                  <a:srgbClr val="000000"/>
                </a:solidFill>
              </a:rPr>
              <a:t>Minas </a:t>
            </a:r>
            <a:r>
              <a:rPr lang="en-US" sz="1100" dirty="0" err="1">
                <a:solidFill>
                  <a:srgbClr val="000000"/>
                </a:solidFill>
              </a:rPr>
              <a:t>Tirith</a:t>
            </a:r>
            <a:endParaRPr lang="en-US" sz="1100" dirty="0">
              <a:solidFill>
                <a:srgbClr val="000000"/>
              </a:solidFill>
            </a:endParaRPr>
          </a:p>
        </p:txBody>
      </p:sp>
      <p:sp>
        <p:nvSpPr>
          <p:cNvPr id="794631" name="Rectangle 7"/>
          <p:cNvSpPr>
            <a:spLocks noChangeArrowheads="1"/>
          </p:cNvSpPr>
          <p:nvPr/>
        </p:nvSpPr>
        <p:spPr bwMode="auto">
          <a:xfrm>
            <a:off x="901700" y="3052463"/>
            <a:ext cx="990600" cy="22860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lnSpc>
                <a:spcPct val="85000"/>
              </a:lnSpc>
            </a:pPr>
            <a:endParaRPr lang="en-US" sz="1000">
              <a:solidFill>
                <a:srgbClr val="000000"/>
              </a:solidFill>
            </a:endParaRPr>
          </a:p>
        </p:txBody>
      </p:sp>
      <p:sp>
        <p:nvSpPr>
          <p:cNvPr id="794634" name="Rectangle 10"/>
          <p:cNvSpPr>
            <a:spLocks noChangeArrowheads="1"/>
          </p:cNvSpPr>
          <p:nvPr/>
        </p:nvSpPr>
        <p:spPr bwMode="auto">
          <a:xfrm>
            <a:off x="901700" y="3474738"/>
            <a:ext cx="990600" cy="25400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lnSpc>
                <a:spcPct val="75000"/>
              </a:lnSpc>
            </a:pPr>
            <a:r>
              <a:rPr lang="en-US" sz="1100">
                <a:solidFill>
                  <a:srgbClr val="000000"/>
                </a:solidFill>
              </a:rPr>
              <a:t>Amon D</a:t>
            </a:r>
            <a:r>
              <a:rPr lang="en-US" altLang="ja-JP" sz="1100">
                <a:solidFill>
                  <a:srgbClr val="000000"/>
                </a:solidFill>
                <a:ea typeface="ＭＳ Ｐゴシック" charset="-128"/>
                <a:cs typeface="ＭＳ Ｐゴシック" charset="-128"/>
              </a:rPr>
              <a:t>în</a:t>
            </a:r>
            <a:endParaRPr lang="en-US" sz="1100">
              <a:solidFill>
                <a:srgbClr val="000000"/>
              </a:solidFill>
            </a:endParaRPr>
          </a:p>
        </p:txBody>
      </p:sp>
      <p:sp>
        <p:nvSpPr>
          <p:cNvPr id="794636" name="Rectangle 12"/>
          <p:cNvSpPr>
            <a:spLocks noChangeArrowheads="1"/>
          </p:cNvSpPr>
          <p:nvPr/>
        </p:nvSpPr>
        <p:spPr bwMode="auto">
          <a:xfrm>
            <a:off x="901700" y="3701750"/>
            <a:ext cx="990600" cy="22860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lnSpc>
                <a:spcPct val="85000"/>
              </a:lnSpc>
            </a:pPr>
            <a:endParaRPr lang="en-US" sz="1000">
              <a:solidFill>
                <a:srgbClr val="000000"/>
              </a:solidFill>
            </a:endParaRPr>
          </a:p>
        </p:txBody>
      </p:sp>
      <p:sp>
        <p:nvSpPr>
          <p:cNvPr id="794638" name="Rectangle 14"/>
          <p:cNvSpPr>
            <a:spLocks noChangeArrowheads="1"/>
          </p:cNvSpPr>
          <p:nvPr/>
        </p:nvSpPr>
        <p:spPr bwMode="auto">
          <a:xfrm>
            <a:off x="901700" y="4124025"/>
            <a:ext cx="990600" cy="25400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lnSpc>
                <a:spcPct val="75000"/>
              </a:lnSpc>
            </a:pPr>
            <a:r>
              <a:rPr lang="en-US" sz="1100">
                <a:solidFill>
                  <a:srgbClr val="000000"/>
                </a:solidFill>
              </a:rPr>
              <a:t>Eilenach</a:t>
            </a:r>
          </a:p>
        </p:txBody>
      </p:sp>
      <p:sp>
        <p:nvSpPr>
          <p:cNvPr id="794640" name="Rectangle 16"/>
          <p:cNvSpPr>
            <a:spLocks noChangeArrowheads="1"/>
          </p:cNvSpPr>
          <p:nvPr/>
        </p:nvSpPr>
        <p:spPr bwMode="auto">
          <a:xfrm>
            <a:off x="901700" y="4351038"/>
            <a:ext cx="990600" cy="22860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lnSpc>
                <a:spcPct val="85000"/>
              </a:lnSpc>
            </a:pPr>
            <a:endParaRPr lang="en-US" sz="1000">
              <a:solidFill>
                <a:srgbClr val="000000"/>
              </a:solidFill>
            </a:endParaRPr>
          </a:p>
        </p:txBody>
      </p:sp>
      <p:sp>
        <p:nvSpPr>
          <p:cNvPr id="794642" name="Rectangle 18"/>
          <p:cNvSpPr>
            <a:spLocks noChangeArrowheads="1"/>
          </p:cNvSpPr>
          <p:nvPr/>
        </p:nvSpPr>
        <p:spPr bwMode="auto">
          <a:xfrm>
            <a:off x="901700" y="4773313"/>
            <a:ext cx="990600" cy="25400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lnSpc>
                <a:spcPct val="75000"/>
              </a:lnSpc>
            </a:pPr>
            <a:r>
              <a:rPr lang="en-US" sz="1100">
                <a:solidFill>
                  <a:srgbClr val="000000"/>
                </a:solidFill>
              </a:rPr>
              <a:t>Nardol</a:t>
            </a:r>
          </a:p>
        </p:txBody>
      </p:sp>
      <p:sp>
        <p:nvSpPr>
          <p:cNvPr id="794644" name="Rectangle 20"/>
          <p:cNvSpPr>
            <a:spLocks noChangeArrowheads="1"/>
          </p:cNvSpPr>
          <p:nvPr/>
        </p:nvSpPr>
        <p:spPr bwMode="auto">
          <a:xfrm>
            <a:off x="901700" y="5000325"/>
            <a:ext cx="990600" cy="22860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lnSpc>
                <a:spcPct val="85000"/>
              </a:lnSpc>
            </a:pPr>
            <a:endParaRPr lang="en-US" sz="1000">
              <a:solidFill>
                <a:srgbClr val="000000"/>
              </a:solidFill>
            </a:endParaRPr>
          </a:p>
        </p:txBody>
      </p:sp>
      <p:sp>
        <p:nvSpPr>
          <p:cNvPr id="794646" name="Rectangle 22"/>
          <p:cNvSpPr>
            <a:spLocks noChangeArrowheads="1"/>
          </p:cNvSpPr>
          <p:nvPr/>
        </p:nvSpPr>
        <p:spPr bwMode="auto">
          <a:xfrm>
            <a:off x="901700" y="5422600"/>
            <a:ext cx="990600" cy="25400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lnSpc>
                <a:spcPct val="75000"/>
              </a:lnSpc>
            </a:pPr>
            <a:r>
              <a:rPr lang="en-US" sz="1100">
                <a:solidFill>
                  <a:srgbClr val="000000"/>
                </a:solidFill>
              </a:rPr>
              <a:t>Erelas</a:t>
            </a:r>
          </a:p>
        </p:txBody>
      </p:sp>
      <p:sp>
        <p:nvSpPr>
          <p:cNvPr id="794648" name="Rectangle 24"/>
          <p:cNvSpPr>
            <a:spLocks noChangeArrowheads="1"/>
          </p:cNvSpPr>
          <p:nvPr/>
        </p:nvSpPr>
        <p:spPr bwMode="auto">
          <a:xfrm>
            <a:off x="901700" y="5649613"/>
            <a:ext cx="990600" cy="22860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lnSpc>
                <a:spcPct val="85000"/>
              </a:lnSpc>
            </a:pPr>
            <a:endParaRPr lang="en-US" sz="1000">
              <a:solidFill>
                <a:srgbClr val="000000"/>
              </a:solidFill>
            </a:endParaRPr>
          </a:p>
        </p:txBody>
      </p:sp>
      <p:sp>
        <p:nvSpPr>
          <p:cNvPr id="794649" name="Rectangle 25"/>
          <p:cNvSpPr>
            <a:spLocks noChangeArrowheads="1"/>
          </p:cNvSpPr>
          <p:nvPr/>
        </p:nvSpPr>
        <p:spPr bwMode="auto">
          <a:xfrm>
            <a:off x="2514600" y="2830213"/>
            <a:ext cx="990600" cy="25400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lnSpc>
                <a:spcPct val="75000"/>
              </a:lnSpc>
            </a:pPr>
            <a:r>
              <a:rPr lang="en-US" sz="1100">
                <a:solidFill>
                  <a:srgbClr val="000000"/>
                </a:solidFill>
              </a:rPr>
              <a:t>Min-Rimmon</a:t>
            </a:r>
          </a:p>
        </p:txBody>
      </p:sp>
      <p:sp>
        <p:nvSpPr>
          <p:cNvPr id="794651" name="Rectangle 27"/>
          <p:cNvSpPr>
            <a:spLocks noChangeArrowheads="1"/>
          </p:cNvSpPr>
          <p:nvPr/>
        </p:nvSpPr>
        <p:spPr bwMode="auto">
          <a:xfrm>
            <a:off x="2514600" y="3057225"/>
            <a:ext cx="990600" cy="22860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lnSpc>
                <a:spcPct val="85000"/>
              </a:lnSpc>
            </a:pPr>
            <a:endParaRPr lang="en-US" sz="1000">
              <a:solidFill>
                <a:srgbClr val="000000"/>
              </a:solidFill>
            </a:endParaRPr>
          </a:p>
        </p:txBody>
      </p:sp>
      <p:sp>
        <p:nvSpPr>
          <p:cNvPr id="794653" name="Rectangle 29"/>
          <p:cNvSpPr>
            <a:spLocks noChangeArrowheads="1"/>
          </p:cNvSpPr>
          <p:nvPr/>
        </p:nvSpPr>
        <p:spPr bwMode="auto">
          <a:xfrm>
            <a:off x="2514600" y="3479500"/>
            <a:ext cx="990600" cy="25400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lnSpc>
                <a:spcPct val="75000"/>
              </a:lnSpc>
            </a:pPr>
            <a:r>
              <a:rPr lang="en-US" sz="1100">
                <a:solidFill>
                  <a:srgbClr val="000000"/>
                </a:solidFill>
              </a:rPr>
              <a:t>Calenhad</a:t>
            </a:r>
          </a:p>
        </p:txBody>
      </p:sp>
      <p:sp>
        <p:nvSpPr>
          <p:cNvPr id="794655" name="Rectangle 31"/>
          <p:cNvSpPr>
            <a:spLocks noChangeArrowheads="1"/>
          </p:cNvSpPr>
          <p:nvPr/>
        </p:nvSpPr>
        <p:spPr bwMode="auto">
          <a:xfrm>
            <a:off x="2514600" y="3706513"/>
            <a:ext cx="990600" cy="22860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lnSpc>
                <a:spcPct val="85000"/>
              </a:lnSpc>
            </a:pPr>
            <a:endParaRPr lang="en-US" sz="1000">
              <a:solidFill>
                <a:srgbClr val="000000"/>
              </a:solidFill>
            </a:endParaRPr>
          </a:p>
        </p:txBody>
      </p:sp>
      <p:sp>
        <p:nvSpPr>
          <p:cNvPr id="794657" name="Rectangle 33"/>
          <p:cNvSpPr>
            <a:spLocks noChangeArrowheads="1"/>
          </p:cNvSpPr>
          <p:nvPr/>
        </p:nvSpPr>
        <p:spPr bwMode="auto">
          <a:xfrm>
            <a:off x="2514600" y="4128788"/>
            <a:ext cx="990600" cy="25400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lnSpc>
                <a:spcPct val="75000"/>
              </a:lnSpc>
            </a:pPr>
            <a:r>
              <a:rPr lang="en-US" sz="1100">
                <a:solidFill>
                  <a:srgbClr val="000000"/>
                </a:solidFill>
              </a:rPr>
              <a:t>Halifirien</a:t>
            </a:r>
          </a:p>
        </p:txBody>
      </p:sp>
      <p:sp>
        <p:nvSpPr>
          <p:cNvPr id="794659" name="Rectangle 35"/>
          <p:cNvSpPr>
            <a:spLocks noChangeArrowheads="1"/>
          </p:cNvSpPr>
          <p:nvPr/>
        </p:nvSpPr>
        <p:spPr bwMode="auto">
          <a:xfrm>
            <a:off x="2514600" y="4355800"/>
            <a:ext cx="990600" cy="22860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lnSpc>
                <a:spcPct val="85000"/>
              </a:lnSpc>
            </a:pPr>
            <a:endParaRPr lang="en-US" sz="1000">
              <a:solidFill>
                <a:srgbClr val="000000"/>
              </a:solidFill>
            </a:endParaRPr>
          </a:p>
        </p:txBody>
      </p:sp>
      <p:sp>
        <p:nvSpPr>
          <p:cNvPr id="794661" name="Rectangle 37"/>
          <p:cNvSpPr>
            <a:spLocks noChangeArrowheads="1"/>
          </p:cNvSpPr>
          <p:nvPr/>
        </p:nvSpPr>
        <p:spPr bwMode="auto">
          <a:xfrm>
            <a:off x="2514600" y="4778075"/>
            <a:ext cx="990600" cy="25400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lnSpc>
                <a:spcPct val="75000"/>
              </a:lnSpc>
            </a:pPr>
            <a:r>
              <a:rPr lang="en-US" sz="1100">
                <a:solidFill>
                  <a:srgbClr val="000000"/>
                </a:solidFill>
              </a:rPr>
              <a:t>Rohan</a:t>
            </a:r>
          </a:p>
        </p:txBody>
      </p:sp>
      <p:sp>
        <p:nvSpPr>
          <p:cNvPr id="794663" name="Rectangle 39"/>
          <p:cNvSpPr>
            <a:spLocks noChangeArrowheads="1"/>
          </p:cNvSpPr>
          <p:nvPr/>
        </p:nvSpPr>
        <p:spPr bwMode="auto">
          <a:xfrm>
            <a:off x="2514600" y="5005088"/>
            <a:ext cx="990600" cy="22860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lnSpc>
                <a:spcPct val="85000"/>
              </a:lnSpc>
            </a:pPr>
            <a:endParaRPr lang="en-US" sz="1000" dirty="0">
              <a:solidFill>
                <a:srgbClr val="000000"/>
              </a:solidFill>
            </a:endParaRPr>
          </a:p>
        </p:txBody>
      </p:sp>
      <p:sp>
        <p:nvSpPr>
          <p:cNvPr id="794632" name="Oval 8"/>
          <p:cNvSpPr>
            <a:spLocks noChangeArrowheads="1"/>
          </p:cNvSpPr>
          <p:nvPr/>
        </p:nvSpPr>
        <p:spPr bwMode="auto">
          <a:xfrm>
            <a:off x="1385888" y="3130250"/>
            <a:ext cx="74612" cy="74613"/>
          </a:xfrm>
          <a:prstGeom prst="ellipse">
            <a:avLst/>
          </a:prstGeom>
          <a:solidFill>
            <a:srgbClr val="000000"/>
          </a:solidFill>
          <a:ln w="9525">
            <a:noFill/>
            <a:round/>
            <a:headEnd/>
            <a:tailEnd/>
          </a:ln>
          <a:effectLst/>
        </p:spPr>
        <p:txBody>
          <a:bodyPr wrap="none" anchor="ctr">
            <a:prstTxWarp prst="textNoShape">
              <a:avLst/>
            </a:prstTxWarp>
          </a:bodyPr>
          <a:lstStyle/>
          <a:p>
            <a:pPr algn="ctr">
              <a:lnSpc>
                <a:spcPct val="85000"/>
              </a:lnSpc>
            </a:pPr>
            <a:endParaRPr lang="en-US">
              <a:solidFill>
                <a:srgbClr val="000000"/>
              </a:solidFill>
            </a:endParaRPr>
          </a:p>
        </p:txBody>
      </p:sp>
      <p:sp>
        <p:nvSpPr>
          <p:cNvPr id="794637" name="Oval 13"/>
          <p:cNvSpPr>
            <a:spLocks noChangeArrowheads="1"/>
          </p:cNvSpPr>
          <p:nvPr/>
        </p:nvSpPr>
        <p:spPr bwMode="auto">
          <a:xfrm>
            <a:off x="1387475" y="3779538"/>
            <a:ext cx="74613" cy="74612"/>
          </a:xfrm>
          <a:prstGeom prst="ellipse">
            <a:avLst/>
          </a:prstGeom>
          <a:solidFill>
            <a:srgbClr val="000000"/>
          </a:solidFill>
          <a:ln w="9525">
            <a:noFill/>
            <a:round/>
            <a:headEnd/>
            <a:tailEnd/>
          </a:ln>
          <a:effectLst/>
        </p:spPr>
        <p:txBody>
          <a:bodyPr wrap="none" anchor="ctr">
            <a:prstTxWarp prst="textNoShape">
              <a:avLst/>
            </a:prstTxWarp>
          </a:bodyPr>
          <a:lstStyle/>
          <a:p>
            <a:pPr algn="ctr">
              <a:lnSpc>
                <a:spcPct val="85000"/>
              </a:lnSpc>
            </a:pPr>
            <a:endParaRPr lang="en-US">
              <a:solidFill>
                <a:srgbClr val="000000"/>
              </a:solidFill>
            </a:endParaRPr>
          </a:p>
        </p:txBody>
      </p:sp>
      <p:sp>
        <p:nvSpPr>
          <p:cNvPr id="794641" name="Oval 17"/>
          <p:cNvSpPr>
            <a:spLocks noChangeArrowheads="1"/>
          </p:cNvSpPr>
          <p:nvPr/>
        </p:nvSpPr>
        <p:spPr bwMode="auto">
          <a:xfrm>
            <a:off x="1389063" y="4428825"/>
            <a:ext cx="74612" cy="74613"/>
          </a:xfrm>
          <a:prstGeom prst="ellipse">
            <a:avLst/>
          </a:prstGeom>
          <a:solidFill>
            <a:srgbClr val="000000"/>
          </a:solidFill>
          <a:ln w="9525">
            <a:noFill/>
            <a:round/>
            <a:headEnd/>
            <a:tailEnd/>
          </a:ln>
          <a:effectLst/>
        </p:spPr>
        <p:txBody>
          <a:bodyPr wrap="none" anchor="ctr">
            <a:prstTxWarp prst="textNoShape">
              <a:avLst/>
            </a:prstTxWarp>
          </a:bodyPr>
          <a:lstStyle/>
          <a:p>
            <a:pPr algn="ctr">
              <a:lnSpc>
                <a:spcPct val="85000"/>
              </a:lnSpc>
            </a:pPr>
            <a:endParaRPr lang="en-US">
              <a:solidFill>
                <a:srgbClr val="000000"/>
              </a:solidFill>
            </a:endParaRPr>
          </a:p>
        </p:txBody>
      </p:sp>
      <p:sp>
        <p:nvSpPr>
          <p:cNvPr id="794645" name="Oval 21"/>
          <p:cNvSpPr>
            <a:spLocks noChangeArrowheads="1"/>
          </p:cNvSpPr>
          <p:nvPr/>
        </p:nvSpPr>
        <p:spPr bwMode="auto">
          <a:xfrm>
            <a:off x="1390650" y="5078113"/>
            <a:ext cx="74613" cy="74612"/>
          </a:xfrm>
          <a:prstGeom prst="ellipse">
            <a:avLst/>
          </a:prstGeom>
          <a:solidFill>
            <a:srgbClr val="000000"/>
          </a:solidFill>
          <a:ln w="9525">
            <a:noFill/>
            <a:round/>
            <a:headEnd/>
            <a:tailEnd/>
          </a:ln>
          <a:effectLst/>
        </p:spPr>
        <p:txBody>
          <a:bodyPr wrap="none" anchor="ctr">
            <a:prstTxWarp prst="textNoShape">
              <a:avLst/>
            </a:prstTxWarp>
          </a:bodyPr>
          <a:lstStyle/>
          <a:p>
            <a:pPr algn="ctr">
              <a:lnSpc>
                <a:spcPct val="85000"/>
              </a:lnSpc>
            </a:pPr>
            <a:endParaRPr lang="en-US">
              <a:solidFill>
                <a:srgbClr val="000000"/>
              </a:solidFill>
            </a:endParaRPr>
          </a:p>
        </p:txBody>
      </p:sp>
      <p:sp>
        <p:nvSpPr>
          <p:cNvPr id="794652" name="Oval 28"/>
          <p:cNvSpPr>
            <a:spLocks noChangeArrowheads="1"/>
          </p:cNvSpPr>
          <p:nvPr/>
        </p:nvSpPr>
        <p:spPr bwMode="auto">
          <a:xfrm>
            <a:off x="2998788" y="3135013"/>
            <a:ext cx="74612" cy="74612"/>
          </a:xfrm>
          <a:prstGeom prst="ellipse">
            <a:avLst/>
          </a:prstGeom>
          <a:solidFill>
            <a:srgbClr val="000000"/>
          </a:solidFill>
          <a:ln w="9525">
            <a:noFill/>
            <a:round/>
            <a:headEnd/>
            <a:tailEnd/>
          </a:ln>
          <a:effectLst/>
        </p:spPr>
        <p:txBody>
          <a:bodyPr wrap="none" anchor="ctr">
            <a:prstTxWarp prst="textNoShape">
              <a:avLst/>
            </a:prstTxWarp>
          </a:bodyPr>
          <a:lstStyle/>
          <a:p>
            <a:pPr algn="ctr">
              <a:lnSpc>
                <a:spcPct val="85000"/>
              </a:lnSpc>
            </a:pPr>
            <a:endParaRPr lang="en-US">
              <a:solidFill>
                <a:srgbClr val="000000"/>
              </a:solidFill>
            </a:endParaRPr>
          </a:p>
        </p:txBody>
      </p:sp>
      <p:sp>
        <p:nvSpPr>
          <p:cNvPr id="794656" name="Oval 32"/>
          <p:cNvSpPr>
            <a:spLocks noChangeArrowheads="1"/>
          </p:cNvSpPr>
          <p:nvPr/>
        </p:nvSpPr>
        <p:spPr bwMode="auto">
          <a:xfrm>
            <a:off x="3000375" y="3784300"/>
            <a:ext cx="74613" cy="74613"/>
          </a:xfrm>
          <a:prstGeom prst="ellipse">
            <a:avLst/>
          </a:prstGeom>
          <a:solidFill>
            <a:srgbClr val="000000"/>
          </a:solidFill>
          <a:ln w="9525">
            <a:noFill/>
            <a:round/>
            <a:headEnd/>
            <a:tailEnd/>
          </a:ln>
          <a:effectLst/>
        </p:spPr>
        <p:txBody>
          <a:bodyPr wrap="none" anchor="ctr">
            <a:prstTxWarp prst="textNoShape">
              <a:avLst/>
            </a:prstTxWarp>
          </a:bodyPr>
          <a:lstStyle/>
          <a:p>
            <a:pPr algn="ctr">
              <a:lnSpc>
                <a:spcPct val="85000"/>
              </a:lnSpc>
            </a:pPr>
            <a:endParaRPr lang="en-US">
              <a:solidFill>
                <a:srgbClr val="000000"/>
              </a:solidFill>
            </a:endParaRPr>
          </a:p>
        </p:txBody>
      </p:sp>
      <p:sp>
        <p:nvSpPr>
          <p:cNvPr id="794660" name="Oval 36"/>
          <p:cNvSpPr>
            <a:spLocks noChangeArrowheads="1"/>
          </p:cNvSpPr>
          <p:nvPr/>
        </p:nvSpPr>
        <p:spPr bwMode="auto">
          <a:xfrm>
            <a:off x="3001963" y="4433588"/>
            <a:ext cx="74612" cy="74612"/>
          </a:xfrm>
          <a:prstGeom prst="ellipse">
            <a:avLst/>
          </a:prstGeom>
          <a:solidFill>
            <a:srgbClr val="000000"/>
          </a:solidFill>
          <a:ln w="9525">
            <a:noFill/>
            <a:round/>
            <a:headEnd/>
            <a:tailEnd/>
          </a:ln>
          <a:effectLst/>
        </p:spPr>
        <p:txBody>
          <a:bodyPr wrap="none" anchor="ctr">
            <a:prstTxWarp prst="textNoShape">
              <a:avLst/>
            </a:prstTxWarp>
          </a:bodyPr>
          <a:lstStyle/>
          <a:p>
            <a:pPr algn="ctr">
              <a:lnSpc>
                <a:spcPct val="85000"/>
              </a:lnSpc>
            </a:pPr>
            <a:endParaRPr lang="en-US">
              <a:solidFill>
                <a:srgbClr val="000000"/>
              </a:solidFill>
            </a:endParaRPr>
          </a:p>
        </p:txBody>
      </p:sp>
      <p:sp>
        <p:nvSpPr>
          <p:cNvPr id="794664" name="Oval 40"/>
          <p:cNvSpPr>
            <a:spLocks noChangeArrowheads="1"/>
          </p:cNvSpPr>
          <p:nvPr/>
        </p:nvSpPr>
        <p:spPr bwMode="auto">
          <a:xfrm>
            <a:off x="1397000" y="5727400"/>
            <a:ext cx="74613" cy="74613"/>
          </a:xfrm>
          <a:prstGeom prst="ellipse">
            <a:avLst/>
          </a:prstGeom>
          <a:solidFill>
            <a:srgbClr val="000000"/>
          </a:solidFill>
          <a:ln w="9525">
            <a:noFill/>
            <a:round/>
            <a:headEnd/>
            <a:tailEnd/>
          </a:ln>
          <a:effectLst/>
        </p:spPr>
        <p:txBody>
          <a:bodyPr wrap="none" anchor="ctr">
            <a:prstTxWarp prst="textNoShape">
              <a:avLst/>
            </a:prstTxWarp>
          </a:bodyPr>
          <a:lstStyle/>
          <a:p>
            <a:pPr algn="ctr">
              <a:lnSpc>
                <a:spcPct val="85000"/>
              </a:lnSpc>
            </a:pPr>
            <a:endParaRPr lang="en-US">
              <a:solidFill>
                <a:srgbClr val="000000"/>
              </a:solidFill>
            </a:endParaRPr>
          </a:p>
        </p:txBody>
      </p:sp>
      <p:cxnSp>
        <p:nvCxnSpPr>
          <p:cNvPr id="794633" name="AutoShape 9"/>
          <p:cNvCxnSpPr>
            <a:cxnSpLocks noChangeShapeType="1"/>
            <a:stCxn id="794632" idx="6"/>
            <a:endCxn id="794634" idx="3"/>
          </p:cNvCxnSpPr>
          <p:nvPr/>
        </p:nvCxnSpPr>
        <p:spPr bwMode="auto">
          <a:xfrm>
            <a:off x="1460500" y="3167557"/>
            <a:ext cx="431800" cy="434181"/>
          </a:xfrm>
          <a:prstGeom prst="bentConnector3">
            <a:avLst>
              <a:gd name="adj1" fmla="val 152941"/>
            </a:avLst>
          </a:prstGeom>
          <a:noFill/>
          <a:ln w="9525">
            <a:solidFill>
              <a:schemeClr val="tx1"/>
            </a:solidFill>
            <a:miter lim="800000"/>
            <a:headEnd/>
            <a:tailEnd type="triangle" w="med" len="med"/>
          </a:ln>
          <a:effectLst/>
        </p:spPr>
      </p:cxnSp>
      <p:cxnSp>
        <p:nvCxnSpPr>
          <p:cNvPr id="794665" name="AutoShape 41"/>
          <p:cNvCxnSpPr>
            <a:cxnSpLocks noChangeShapeType="1"/>
            <a:stCxn id="794637" idx="6"/>
            <a:endCxn id="794638" idx="3"/>
          </p:cNvCxnSpPr>
          <p:nvPr/>
        </p:nvCxnSpPr>
        <p:spPr bwMode="auto">
          <a:xfrm>
            <a:off x="1462088" y="3816844"/>
            <a:ext cx="430212" cy="434181"/>
          </a:xfrm>
          <a:prstGeom prst="bentConnector3">
            <a:avLst>
              <a:gd name="adj1" fmla="val 153137"/>
            </a:avLst>
          </a:prstGeom>
          <a:noFill/>
          <a:ln w="9525">
            <a:solidFill>
              <a:schemeClr val="tx1"/>
            </a:solidFill>
            <a:miter lim="800000"/>
            <a:headEnd/>
            <a:tailEnd type="triangle" w="med" len="med"/>
          </a:ln>
          <a:effectLst/>
        </p:spPr>
      </p:cxnSp>
      <p:cxnSp>
        <p:nvCxnSpPr>
          <p:cNvPr id="794666" name="AutoShape 42"/>
          <p:cNvCxnSpPr>
            <a:cxnSpLocks noChangeShapeType="1"/>
            <a:stCxn id="794641" idx="6"/>
            <a:endCxn id="794642" idx="3"/>
          </p:cNvCxnSpPr>
          <p:nvPr/>
        </p:nvCxnSpPr>
        <p:spPr bwMode="auto">
          <a:xfrm>
            <a:off x="1463675" y="4466132"/>
            <a:ext cx="428625" cy="434181"/>
          </a:xfrm>
          <a:prstGeom prst="bentConnector3">
            <a:avLst>
              <a:gd name="adj1" fmla="val 153333"/>
            </a:avLst>
          </a:prstGeom>
          <a:noFill/>
          <a:ln w="9525">
            <a:solidFill>
              <a:schemeClr val="tx1"/>
            </a:solidFill>
            <a:miter lim="800000"/>
            <a:headEnd/>
            <a:tailEnd type="triangle" w="med" len="med"/>
          </a:ln>
          <a:effectLst/>
        </p:spPr>
      </p:cxnSp>
      <p:cxnSp>
        <p:nvCxnSpPr>
          <p:cNvPr id="794667" name="AutoShape 43"/>
          <p:cNvCxnSpPr>
            <a:cxnSpLocks noChangeShapeType="1"/>
            <a:stCxn id="794645" idx="6"/>
            <a:endCxn id="794646" idx="3"/>
          </p:cNvCxnSpPr>
          <p:nvPr/>
        </p:nvCxnSpPr>
        <p:spPr bwMode="auto">
          <a:xfrm>
            <a:off x="1465263" y="5115419"/>
            <a:ext cx="427037" cy="434181"/>
          </a:xfrm>
          <a:prstGeom prst="bentConnector3">
            <a:avLst>
              <a:gd name="adj1" fmla="val 153532"/>
            </a:avLst>
          </a:prstGeom>
          <a:noFill/>
          <a:ln w="9525">
            <a:solidFill>
              <a:schemeClr val="tx1"/>
            </a:solidFill>
            <a:miter lim="800000"/>
            <a:headEnd/>
            <a:tailEnd type="triangle" w="med" len="med"/>
          </a:ln>
          <a:effectLst/>
        </p:spPr>
      </p:cxnSp>
      <p:cxnSp>
        <p:nvCxnSpPr>
          <p:cNvPr id="794668" name="AutoShape 44"/>
          <p:cNvCxnSpPr>
            <a:cxnSpLocks noChangeShapeType="1"/>
            <a:stCxn id="794664" idx="6"/>
            <a:endCxn id="794649" idx="1"/>
          </p:cNvCxnSpPr>
          <p:nvPr/>
        </p:nvCxnSpPr>
        <p:spPr bwMode="auto">
          <a:xfrm flipV="1">
            <a:off x="1471613" y="2957213"/>
            <a:ext cx="1042987" cy="2807494"/>
          </a:xfrm>
          <a:prstGeom prst="bentConnector3">
            <a:avLst>
              <a:gd name="adj1" fmla="val 80152"/>
            </a:avLst>
          </a:prstGeom>
          <a:noFill/>
          <a:ln w="9525">
            <a:solidFill>
              <a:schemeClr val="tx1"/>
            </a:solidFill>
            <a:miter lim="800000"/>
            <a:headEnd/>
            <a:tailEnd type="triangle" w="med" len="med"/>
          </a:ln>
          <a:effectLst/>
        </p:spPr>
      </p:cxnSp>
      <p:cxnSp>
        <p:nvCxnSpPr>
          <p:cNvPr id="794669" name="AutoShape 45"/>
          <p:cNvCxnSpPr>
            <a:cxnSpLocks noChangeShapeType="1"/>
            <a:stCxn id="794652" idx="6"/>
            <a:endCxn id="794653" idx="3"/>
          </p:cNvCxnSpPr>
          <p:nvPr/>
        </p:nvCxnSpPr>
        <p:spPr bwMode="auto">
          <a:xfrm>
            <a:off x="3073400" y="3172319"/>
            <a:ext cx="431800" cy="434181"/>
          </a:xfrm>
          <a:prstGeom prst="bentConnector3">
            <a:avLst>
              <a:gd name="adj1" fmla="val 152941"/>
            </a:avLst>
          </a:prstGeom>
          <a:noFill/>
          <a:ln w="9525">
            <a:solidFill>
              <a:schemeClr val="tx1"/>
            </a:solidFill>
            <a:miter lim="800000"/>
            <a:headEnd/>
            <a:tailEnd type="triangle" w="med" len="med"/>
          </a:ln>
          <a:effectLst/>
        </p:spPr>
      </p:cxnSp>
      <p:cxnSp>
        <p:nvCxnSpPr>
          <p:cNvPr id="794670" name="AutoShape 46"/>
          <p:cNvCxnSpPr>
            <a:cxnSpLocks noChangeShapeType="1"/>
            <a:stCxn id="794656" idx="6"/>
            <a:endCxn id="794657" idx="3"/>
          </p:cNvCxnSpPr>
          <p:nvPr/>
        </p:nvCxnSpPr>
        <p:spPr bwMode="auto">
          <a:xfrm>
            <a:off x="3074988" y="3821607"/>
            <a:ext cx="430212" cy="434181"/>
          </a:xfrm>
          <a:prstGeom prst="bentConnector3">
            <a:avLst>
              <a:gd name="adj1" fmla="val 153137"/>
            </a:avLst>
          </a:prstGeom>
          <a:noFill/>
          <a:ln w="9525">
            <a:solidFill>
              <a:schemeClr val="tx1"/>
            </a:solidFill>
            <a:miter lim="800000"/>
            <a:headEnd/>
            <a:tailEnd type="triangle" w="med" len="med"/>
          </a:ln>
          <a:effectLst/>
        </p:spPr>
      </p:cxnSp>
      <p:cxnSp>
        <p:nvCxnSpPr>
          <p:cNvPr id="794671" name="AutoShape 47"/>
          <p:cNvCxnSpPr>
            <a:cxnSpLocks noChangeShapeType="1"/>
            <a:stCxn id="794660" idx="6"/>
            <a:endCxn id="794661" idx="3"/>
          </p:cNvCxnSpPr>
          <p:nvPr/>
        </p:nvCxnSpPr>
        <p:spPr bwMode="auto">
          <a:xfrm>
            <a:off x="3076575" y="4470894"/>
            <a:ext cx="428625" cy="434181"/>
          </a:xfrm>
          <a:prstGeom prst="bentConnector3">
            <a:avLst>
              <a:gd name="adj1" fmla="val 153333"/>
            </a:avLst>
          </a:prstGeom>
          <a:noFill/>
          <a:ln w="9525">
            <a:solidFill>
              <a:schemeClr val="tx1"/>
            </a:solidFill>
            <a:miter lim="800000"/>
            <a:headEnd/>
            <a:tailEnd type="triangle" w="med" len="med"/>
          </a:ln>
          <a:effectLst/>
        </p:spPr>
      </p:cxnSp>
      <p:sp>
        <p:nvSpPr>
          <p:cNvPr id="794672" name="Text Box 48"/>
          <p:cNvSpPr txBox="1">
            <a:spLocks noChangeArrowheads="1"/>
          </p:cNvSpPr>
          <p:nvPr/>
        </p:nvSpPr>
        <p:spPr bwMode="auto">
          <a:xfrm>
            <a:off x="393700" y="2032000"/>
            <a:ext cx="3721100" cy="623248"/>
          </a:xfrm>
          <a:prstGeom prst="rect">
            <a:avLst/>
          </a:prstGeom>
          <a:noFill/>
          <a:ln w="9525">
            <a:noFill/>
            <a:miter lim="800000"/>
            <a:headEnd/>
            <a:tailEnd/>
          </a:ln>
          <a:effectLst/>
        </p:spPr>
        <p:txBody>
          <a:bodyPr>
            <a:prstTxWarp prst="textNoShape">
              <a:avLst/>
            </a:prstTxWarp>
            <a:spAutoFit/>
          </a:bodyPr>
          <a:lstStyle/>
          <a:p>
            <a:pPr>
              <a:lnSpc>
                <a:spcPct val="85000"/>
              </a:lnSpc>
            </a:pPr>
            <a:r>
              <a:rPr lang="en-US" sz="2000" b="0" dirty="0">
                <a:solidFill>
                  <a:srgbClr val="000000"/>
                </a:solidFill>
                <a:latin typeface="Times New Roman"/>
                <a:cs typeface="Times New Roman"/>
              </a:rPr>
              <a:t>You can then initialize a chain of </a:t>
            </a:r>
            <a:r>
              <a:rPr lang="en-US" sz="1600" dirty="0">
                <a:solidFill>
                  <a:srgbClr val="000000"/>
                </a:solidFill>
                <a:latin typeface="Courier New"/>
                <a:cs typeface="Courier New"/>
              </a:rPr>
              <a:t>Tower</a:t>
            </a:r>
            <a:r>
              <a:rPr lang="en-US" sz="2000" b="0" dirty="0">
                <a:solidFill>
                  <a:srgbClr val="000000"/>
                </a:solidFill>
                <a:latin typeface="Times New Roman"/>
                <a:cs typeface="Times New Roman"/>
              </a:rPr>
              <a:t> structures, like this:</a:t>
            </a:r>
          </a:p>
        </p:txBody>
      </p:sp>
      <p:sp>
        <p:nvSpPr>
          <p:cNvPr id="794673" name="Text Box 49"/>
          <p:cNvSpPr txBox="1">
            <a:spLocks noChangeArrowheads="1"/>
          </p:cNvSpPr>
          <p:nvPr/>
        </p:nvSpPr>
        <p:spPr bwMode="auto">
          <a:xfrm>
            <a:off x="387350" y="6070600"/>
            <a:ext cx="3727450" cy="623248"/>
          </a:xfrm>
          <a:prstGeom prst="rect">
            <a:avLst/>
          </a:prstGeom>
          <a:noFill/>
          <a:ln w="9525">
            <a:noFill/>
            <a:miter lim="800000"/>
            <a:headEnd/>
            <a:tailEnd/>
          </a:ln>
          <a:effectLst/>
        </p:spPr>
        <p:txBody>
          <a:bodyPr>
            <a:prstTxWarp prst="textNoShape">
              <a:avLst/>
            </a:prstTxWarp>
            <a:spAutoFit/>
          </a:bodyPr>
          <a:lstStyle/>
          <a:p>
            <a:pPr>
              <a:lnSpc>
                <a:spcPct val="85000"/>
              </a:lnSpc>
            </a:pPr>
            <a:r>
              <a:rPr lang="en-US" sz="2000" b="0" dirty="0">
                <a:solidFill>
                  <a:srgbClr val="000000"/>
                </a:solidFill>
                <a:latin typeface="Times New Roman"/>
                <a:cs typeface="Times New Roman"/>
              </a:rPr>
              <a:t>Calling </a:t>
            </a:r>
            <a:r>
              <a:rPr lang="en-US" sz="1600" dirty="0">
                <a:solidFill>
                  <a:srgbClr val="000000"/>
                </a:solidFill>
                <a:latin typeface="Courier New"/>
                <a:cs typeface="Courier New"/>
              </a:rPr>
              <a:t>signal</a:t>
            </a:r>
            <a:r>
              <a:rPr lang="en-US" sz="2000" b="0" dirty="0">
                <a:solidFill>
                  <a:srgbClr val="000000"/>
                </a:solidFill>
                <a:latin typeface="Times New Roman"/>
                <a:cs typeface="Times New Roman"/>
              </a:rPr>
              <a:t> on the first tower sends a message down the chain.</a:t>
            </a:r>
          </a:p>
        </p:txBody>
      </p:sp>
      <p:cxnSp>
        <p:nvCxnSpPr>
          <p:cNvPr id="62" name="Straight Connector 61"/>
          <p:cNvCxnSpPr/>
          <p:nvPr/>
        </p:nvCxnSpPr>
        <p:spPr bwMode="auto">
          <a:xfrm flipV="1">
            <a:off x="2514600" y="5005010"/>
            <a:ext cx="990600" cy="228600"/>
          </a:xfrm>
          <a:prstGeom prst="line">
            <a:avLst/>
          </a:prstGeom>
          <a:solidFill>
            <a:schemeClr val="accent1"/>
          </a:solidFill>
          <a:ln w="9525" cap="flat" cmpd="sng" algn="ctr">
            <a:solidFill>
              <a:schemeClr val="tx1"/>
            </a:solidFill>
            <a:prstDash val="solid"/>
            <a:round/>
            <a:headEnd type="none" w="med" len="med"/>
            <a:tailEnd type="none" w="med" len="med"/>
          </a:ln>
          <a:effectLst/>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79467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499"/>
                                          </p:stCondLst>
                                        </p:cTn>
                                        <p:tgtEl>
                                          <p:spTgt spid="79462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499"/>
                                          </p:stCondLst>
                                        </p:cTn>
                                        <p:tgtEl>
                                          <p:spTgt spid="79463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499"/>
                                          </p:stCondLst>
                                        </p:cTn>
                                        <p:tgtEl>
                                          <p:spTgt spid="79463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499"/>
                                          </p:stCondLst>
                                        </p:cTn>
                                        <p:tgtEl>
                                          <p:spTgt spid="79463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499"/>
                                          </p:stCondLst>
                                        </p:cTn>
                                        <p:tgtEl>
                                          <p:spTgt spid="79463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499"/>
                                          </p:stCondLst>
                                        </p:cTn>
                                        <p:tgtEl>
                                          <p:spTgt spid="79464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499"/>
                                          </p:stCondLst>
                                        </p:cTn>
                                        <p:tgtEl>
                                          <p:spTgt spid="79464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499"/>
                                          </p:stCondLst>
                                        </p:cTn>
                                        <p:tgtEl>
                                          <p:spTgt spid="79464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499"/>
                                          </p:stCondLst>
                                        </p:cTn>
                                        <p:tgtEl>
                                          <p:spTgt spid="79464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499"/>
                                          </p:stCondLst>
                                        </p:cTn>
                                        <p:tgtEl>
                                          <p:spTgt spid="79464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499"/>
                                          </p:stCondLst>
                                        </p:cTn>
                                        <p:tgtEl>
                                          <p:spTgt spid="79464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499"/>
                                          </p:stCondLst>
                                        </p:cTn>
                                        <p:tgtEl>
                                          <p:spTgt spid="79465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499"/>
                                          </p:stCondLst>
                                        </p:cTn>
                                        <p:tgtEl>
                                          <p:spTgt spid="79465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499"/>
                                          </p:stCondLst>
                                        </p:cTn>
                                        <p:tgtEl>
                                          <p:spTgt spid="79465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499"/>
                                          </p:stCondLst>
                                        </p:cTn>
                                        <p:tgtEl>
                                          <p:spTgt spid="79465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499"/>
                                          </p:stCondLst>
                                        </p:cTn>
                                        <p:tgtEl>
                                          <p:spTgt spid="79465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499"/>
                                          </p:stCondLst>
                                        </p:cTn>
                                        <p:tgtEl>
                                          <p:spTgt spid="79466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499"/>
                                          </p:stCondLst>
                                        </p:cTn>
                                        <p:tgtEl>
                                          <p:spTgt spid="79466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499"/>
                                          </p:stCondLst>
                                        </p:cTn>
                                        <p:tgtEl>
                                          <p:spTgt spid="79463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499"/>
                                          </p:stCondLst>
                                        </p:cTn>
                                        <p:tgtEl>
                                          <p:spTgt spid="794637"/>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499"/>
                                          </p:stCondLst>
                                        </p:cTn>
                                        <p:tgtEl>
                                          <p:spTgt spid="794641"/>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499"/>
                                          </p:stCondLst>
                                        </p:cTn>
                                        <p:tgtEl>
                                          <p:spTgt spid="794645"/>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499"/>
                                          </p:stCondLst>
                                        </p:cTn>
                                        <p:tgtEl>
                                          <p:spTgt spid="794652"/>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499"/>
                                          </p:stCondLst>
                                        </p:cTn>
                                        <p:tgtEl>
                                          <p:spTgt spid="794656"/>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499"/>
                                          </p:stCondLst>
                                        </p:cTn>
                                        <p:tgtEl>
                                          <p:spTgt spid="794660"/>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499"/>
                                          </p:stCondLst>
                                        </p:cTn>
                                        <p:tgtEl>
                                          <p:spTgt spid="794664"/>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499"/>
                                          </p:stCondLst>
                                        </p:cTn>
                                        <p:tgtEl>
                                          <p:spTgt spid="794633"/>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499"/>
                                          </p:stCondLst>
                                        </p:cTn>
                                        <p:tgtEl>
                                          <p:spTgt spid="794665"/>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499"/>
                                          </p:stCondLst>
                                        </p:cTn>
                                        <p:tgtEl>
                                          <p:spTgt spid="794666"/>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499"/>
                                          </p:stCondLst>
                                        </p:cTn>
                                        <p:tgtEl>
                                          <p:spTgt spid="794667"/>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499"/>
                                          </p:stCondLst>
                                        </p:cTn>
                                        <p:tgtEl>
                                          <p:spTgt spid="794668"/>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499"/>
                                          </p:stCondLst>
                                        </p:cTn>
                                        <p:tgtEl>
                                          <p:spTgt spid="794669"/>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499"/>
                                          </p:stCondLst>
                                        </p:cTn>
                                        <p:tgtEl>
                                          <p:spTgt spid="794670"/>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499"/>
                                          </p:stCondLst>
                                        </p:cTn>
                                        <p:tgtEl>
                                          <p:spTgt spid="794671"/>
                                        </p:tgtEl>
                                        <p:attrNameLst>
                                          <p:attrName>style.visibility</p:attrName>
                                        </p:attrNameLst>
                                      </p:cBhvr>
                                      <p:to>
                                        <p:strVal val="visible"/>
                                      </p:to>
                                    </p:set>
                                  </p:childTnLst>
                                </p:cTn>
                              </p:par>
                            </p:childTnLst>
                          </p:cTn>
                        </p:par>
                        <p:par>
                          <p:cTn id="75" fill="hold">
                            <p:stCondLst>
                              <p:cond delay="500"/>
                            </p:stCondLst>
                            <p:childTnLst>
                              <p:par>
                                <p:cTn id="76" presetID="1" presetClass="entr" presetSubtype="0" fill="hold" nodeType="afterEffect">
                                  <p:stCondLst>
                                    <p:cond delay="0"/>
                                  </p:stCondLst>
                                  <p:childTnLst>
                                    <p:set>
                                      <p:cBhvr>
                                        <p:cTn id="77" dur="1" fill="hold">
                                          <p:stCondLst>
                                            <p:cond delay="0"/>
                                          </p:stCondLst>
                                        </p:cTn>
                                        <p:tgtEl>
                                          <p:spTgt spid="62"/>
                                        </p:tgtEl>
                                        <p:attrNameLst>
                                          <p:attrName>style.visibility</p:attrName>
                                        </p:attrNameLst>
                                      </p:cBhvr>
                                      <p:to>
                                        <p:strVal val="visible"/>
                                      </p:to>
                                    </p:set>
                                  </p:childTnLst>
                                </p:cTn>
                              </p:par>
                            </p:childTnLst>
                          </p:cTn>
                        </p:par>
                      </p:childTnLst>
                    </p:cTn>
                  </p:par>
                  <p:par>
                    <p:cTn id="78" fill="hold">
                      <p:stCondLst>
                        <p:cond delay="indefinite"/>
                      </p:stCondLst>
                      <p:childTnLst>
                        <p:par>
                          <p:cTn id="79" fill="hold">
                            <p:stCondLst>
                              <p:cond delay="0"/>
                            </p:stCondLst>
                            <p:childTnLst>
                              <p:par>
                                <p:cTn id="80" presetID="1" presetClass="entr" presetSubtype="0" fill="hold" grpId="0" nodeType="clickEffect">
                                  <p:stCondLst>
                                    <p:cond delay="0"/>
                                  </p:stCondLst>
                                  <p:childTnLst>
                                    <p:set>
                                      <p:cBhvr>
                                        <p:cTn id="81" dur="1" fill="hold">
                                          <p:stCondLst>
                                            <p:cond delay="499"/>
                                          </p:stCondLst>
                                        </p:cTn>
                                        <p:tgtEl>
                                          <p:spTgt spid="794673">
                                            <p:txEl>
                                              <p:pRg st="0" end="0"/>
                                            </p:txEl>
                                          </p:spTgt>
                                        </p:tgtEl>
                                        <p:attrNameLst>
                                          <p:attrName>style.visibility</p:attrName>
                                        </p:attrNameLst>
                                      </p:cBhvr>
                                      <p:to>
                                        <p:strVal val="visible"/>
                                      </p:to>
                                    </p:set>
                                  </p:childTnLst>
                                </p:cTn>
                              </p:par>
                            </p:childTnLst>
                          </p:cTn>
                        </p:par>
                        <p:par>
                          <p:cTn id="82" fill="hold">
                            <p:stCondLst>
                              <p:cond delay="500"/>
                            </p:stCondLst>
                            <p:childTnLst>
                              <p:par>
                                <p:cTn id="83" presetID="3" presetClass="emph" presetSubtype="2" fill="hold" grpId="1" nodeType="afterEffect">
                                  <p:stCondLst>
                                    <p:cond delay="0"/>
                                  </p:stCondLst>
                                  <p:childTnLst>
                                    <p:animClr clrSpc="rgb" dir="cw">
                                      <p:cBhvr override="childStyle">
                                        <p:cTn id="84" dur="100" fill="hold"/>
                                        <p:tgtEl>
                                          <p:spTgt spid="794629">
                                            <p:txEl>
                                              <p:charRg st="4294967295" end="4294967295"/>
                                            </p:txEl>
                                          </p:spTgt>
                                        </p:tgtEl>
                                        <p:attrNameLst>
                                          <p:attrName>style.color</p:attrName>
                                        </p:attrNameLst>
                                      </p:cBhvr>
                                      <p:to>
                                        <a:srgbClr val="FF0000"/>
                                      </p:to>
                                    </p:animClr>
                                  </p:childTnLst>
                                </p:cTn>
                              </p:par>
                            </p:childTnLst>
                          </p:cTn>
                        </p:par>
                        <p:par>
                          <p:cTn id="85" fill="hold">
                            <p:stCondLst>
                              <p:cond delay="600"/>
                            </p:stCondLst>
                            <p:childTnLst>
                              <p:par>
                                <p:cTn id="86" presetID="1" presetClass="emph" presetSubtype="2" fill="hold" nodeType="afterEffect">
                                  <p:stCondLst>
                                    <p:cond delay="0"/>
                                  </p:stCondLst>
                                  <p:childTnLst>
                                    <p:animClr clrSpc="rgb" dir="cw">
                                      <p:cBhvr>
                                        <p:cTn id="87" dur="100" fill="hold"/>
                                        <p:tgtEl>
                                          <p:spTgt spid="794632"/>
                                        </p:tgtEl>
                                        <p:attrNameLst>
                                          <p:attrName>fillcolor</p:attrName>
                                        </p:attrNameLst>
                                      </p:cBhvr>
                                      <p:to>
                                        <a:srgbClr val="FF0000"/>
                                      </p:to>
                                    </p:animClr>
                                    <p:set>
                                      <p:cBhvr>
                                        <p:cTn id="88" dur="100" fill="hold"/>
                                        <p:tgtEl>
                                          <p:spTgt spid="794632"/>
                                        </p:tgtEl>
                                        <p:attrNameLst>
                                          <p:attrName>fill.type</p:attrName>
                                        </p:attrNameLst>
                                      </p:cBhvr>
                                      <p:to>
                                        <p:strVal val="solid"/>
                                      </p:to>
                                    </p:set>
                                    <p:set>
                                      <p:cBhvr>
                                        <p:cTn id="89" dur="100" fill="hold"/>
                                        <p:tgtEl>
                                          <p:spTgt spid="794632"/>
                                        </p:tgtEl>
                                        <p:attrNameLst>
                                          <p:attrName>fill.on</p:attrName>
                                        </p:attrNameLst>
                                      </p:cBhvr>
                                      <p:to>
                                        <p:strVal val="true"/>
                                      </p:to>
                                    </p:set>
                                  </p:childTnLst>
                                </p:cTn>
                              </p:par>
                              <p:par>
                                <p:cTn id="90" presetID="7" presetClass="emph" presetSubtype="2" fill="hold" nodeType="withEffect">
                                  <p:stCondLst>
                                    <p:cond delay="0"/>
                                  </p:stCondLst>
                                  <p:childTnLst>
                                    <p:animClr clrSpc="rgb" dir="cw">
                                      <p:cBhvr>
                                        <p:cTn id="91" dur="100" fill="hold"/>
                                        <p:tgtEl>
                                          <p:spTgt spid="794633"/>
                                        </p:tgtEl>
                                        <p:attrNameLst>
                                          <p:attrName>stroke.color</p:attrName>
                                        </p:attrNameLst>
                                      </p:cBhvr>
                                      <p:to>
                                        <a:srgbClr val="FF0000"/>
                                      </p:to>
                                    </p:animClr>
                                    <p:set>
                                      <p:cBhvr>
                                        <p:cTn id="92" dur="100" fill="hold"/>
                                        <p:tgtEl>
                                          <p:spTgt spid="794633"/>
                                        </p:tgtEl>
                                        <p:attrNameLst>
                                          <p:attrName>stroke.on</p:attrName>
                                        </p:attrNameLst>
                                      </p:cBhvr>
                                      <p:to>
                                        <p:strVal val="true"/>
                                      </p:to>
                                    </p:set>
                                  </p:childTnLst>
                                </p:cTn>
                              </p:par>
                            </p:childTnLst>
                          </p:cTn>
                        </p:par>
                        <p:par>
                          <p:cTn id="93" fill="hold">
                            <p:stCondLst>
                              <p:cond delay="700"/>
                            </p:stCondLst>
                            <p:childTnLst>
                              <p:par>
                                <p:cTn id="94" presetID="3" presetClass="emph" presetSubtype="2" fill="hold" grpId="1" nodeType="afterEffect">
                                  <p:stCondLst>
                                    <p:cond delay="300"/>
                                  </p:stCondLst>
                                  <p:childTnLst>
                                    <p:animClr clrSpc="rgb" dir="cw">
                                      <p:cBhvr override="childStyle">
                                        <p:cTn id="95" dur="100" fill="hold"/>
                                        <p:tgtEl>
                                          <p:spTgt spid="794634">
                                            <p:txEl>
                                              <p:charRg st="4294967295" end="4294967295"/>
                                            </p:txEl>
                                          </p:spTgt>
                                        </p:tgtEl>
                                        <p:attrNameLst>
                                          <p:attrName>style.color</p:attrName>
                                        </p:attrNameLst>
                                      </p:cBhvr>
                                      <p:to>
                                        <a:srgbClr val="FF0000"/>
                                      </p:to>
                                    </p:animClr>
                                  </p:childTnLst>
                                </p:cTn>
                              </p:par>
                            </p:childTnLst>
                          </p:cTn>
                        </p:par>
                        <p:par>
                          <p:cTn id="96" fill="hold">
                            <p:stCondLst>
                              <p:cond delay="1100"/>
                            </p:stCondLst>
                            <p:childTnLst>
                              <p:par>
                                <p:cTn id="97" presetID="1" presetClass="emph" presetSubtype="2" fill="hold" nodeType="afterEffect">
                                  <p:stCondLst>
                                    <p:cond delay="0"/>
                                  </p:stCondLst>
                                  <p:childTnLst>
                                    <p:animClr clrSpc="rgb" dir="cw">
                                      <p:cBhvr>
                                        <p:cTn id="98" dur="100" fill="hold"/>
                                        <p:tgtEl>
                                          <p:spTgt spid="794632"/>
                                        </p:tgtEl>
                                        <p:attrNameLst>
                                          <p:attrName>fillcolor</p:attrName>
                                        </p:attrNameLst>
                                      </p:cBhvr>
                                      <p:to>
                                        <a:schemeClr val="tx1"/>
                                      </p:to>
                                    </p:animClr>
                                    <p:set>
                                      <p:cBhvr>
                                        <p:cTn id="99" dur="100" fill="hold"/>
                                        <p:tgtEl>
                                          <p:spTgt spid="794632"/>
                                        </p:tgtEl>
                                        <p:attrNameLst>
                                          <p:attrName>fill.type</p:attrName>
                                        </p:attrNameLst>
                                      </p:cBhvr>
                                      <p:to>
                                        <p:strVal val="solid"/>
                                      </p:to>
                                    </p:set>
                                    <p:set>
                                      <p:cBhvr>
                                        <p:cTn id="100" dur="100" fill="hold"/>
                                        <p:tgtEl>
                                          <p:spTgt spid="794632"/>
                                        </p:tgtEl>
                                        <p:attrNameLst>
                                          <p:attrName>fill.on</p:attrName>
                                        </p:attrNameLst>
                                      </p:cBhvr>
                                      <p:to>
                                        <p:strVal val="true"/>
                                      </p:to>
                                    </p:set>
                                  </p:childTnLst>
                                </p:cTn>
                              </p:par>
                              <p:par>
                                <p:cTn id="101" presetID="7" presetClass="emph" presetSubtype="2" fill="hold" nodeType="withEffect">
                                  <p:stCondLst>
                                    <p:cond delay="0"/>
                                  </p:stCondLst>
                                  <p:childTnLst>
                                    <p:animClr clrSpc="rgb" dir="cw">
                                      <p:cBhvr>
                                        <p:cTn id="102" dur="100" fill="hold"/>
                                        <p:tgtEl>
                                          <p:spTgt spid="794633"/>
                                        </p:tgtEl>
                                        <p:attrNameLst>
                                          <p:attrName>stroke.color</p:attrName>
                                        </p:attrNameLst>
                                      </p:cBhvr>
                                      <p:to>
                                        <a:schemeClr val="tx1"/>
                                      </p:to>
                                    </p:animClr>
                                    <p:set>
                                      <p:cBhvr>
                                        <p:cTn id="103" dur="100" fill="hold"/>
                                        <p:tgtEl>
                                          <p:spTgt spid="794633"/>
                                        </p:tgtEl>
                                        <p:attrNameLst>
                                          <p:attrName>stroke.on</p:attrName>
                                        </p:attrNameLst>
                                      </p:cBhvr>
                                      <p:to>
                                        <p:strVal val="true"/>
                                      </p:to>
                                    </p:set>
                                  </p:childTnLst>
                                </p:cTn>
                              </p:par>
                              <p:par>
                                <p:cTn id="104" presetID="1" presetClass="emph" presetSubtype="2" fill="hold" nodeType="withEffect">
                                  <p:stCondLst>
                                    <p:cond delay="0"/>
                                  </p:stCondLst>
                                  <p:childTnLst>
                                    <p:animClr clrSpc="rgb" dir="cw">
                                      <p:cBhvr>
                                        <p:cTn id="105" dur="100" fill="hold"/>
                                        <p:tgtEl>
                                          <p:spTgt spid="794637"/>
                                        </p:tgtEl>
                                        <p:attrNameLst>
                                          <p:attrName>fillcolor</p:attrName>
                                        </p:attrNameLst>
                                      </p:cBhvr>
                                      <p:to>
                                        <a:srgbClr val="FF0000"/>
                                      </p:to>
                                    </p:animClr>
                                    <p:set>
                                      <p:cBhvr>
                                        <p:cTn id="106" dur="100" fill="hold"/>
                                        <p:tgtEl>
                                          <p:spTgt spid="794637"/>
                                        </p:tgtEl>
                                        <p:attrNameLst>
                                          <p:attrName>fill.type</p:attrName>
                                        </p:attrNameLst>
                                      </p:cBhvr>
                                      <p:to>
                                        <p:strVal val="solid"/>
                                      </p:to>
                                    </p:set>
                                    <p:set>
                                      <p:cBhvr>
                                        <p:cTn id="107" dur="100" fill="hold"/>
                                        <p:tgtEl>
                                          <p:spTgt spid="794637"/>
                                        </p:tgtEl>
                                        <p:attrNameLst>
                                          <p:attrName>fill.on</p:attrName>
                                        </p:attrNameLst>
                                      </p:cBhvr>
                                      <p:to>
                                        <p:strVal val="true"/>
                                      </p:to>
                                    </p:set>
                                  </p:childTnLst>
                                </p:cTn>
                              </p:par>
                              <p:par>
                                <p:cTn id="108" presetID="7" presetClass="emph" presetSubtype="2" fill="hold" nodeType="withEffect">
                                  <p:stCondLst>
                                    <p:cond delay="0"/>
                                  </p:stCondLst>
                                  <p:childTnLst>
                                    <p:animClr clrSpc="rgb" dir="cw">
                                      <p:cBhvr>
                                        <p:cTn id="109" dur="100" fill="hold"/>
                                        <p:tgtEl>
                                          <p:spTgt spid="794665"/>
                                        </p:tgtEl>
                                        <p:attrNameLst>
                                          <p:attrName>stroke.color</p:attrName>
                                        </p:attrNameLst>
                                      </p:cBhvr>
                                      <p:to>
                                        <a:srgbClr val="FF0000"/>
                                      </p:to>
                                    </p:animClr>
                                    <p:set>
                                      <p:cBhvr>
                                        <p:cTn id="110" dur="100" fill="hold"/>
                                        <p:tgtEl>
                                          <p:spTgt spid="794665"/>
                                        </p:tgtEl>
                                        <p:attrNameLst>
                                          <p:attrName>stroke.on</p:attrName>
                                        </p:attrNameLst>
                                      </p:cBhvr>
                                      <p:to>
                                        <p:strVal val="true"/>
                                      </p:to>
                                    </p:set>
                                  </p:childTnLst>
                                </p:cTn>
                              </p:par>
                            </p:childTnLst>
                          </p:cTn>
                        </p:par>
                        <p:par>
                          <p:cTn id="111" fill="hold">
                            <p:stCondLst>
                              <p:cond delay="1200"/>
                            </p:stCondLst>
                            <p:childTnLst>
                              <p:par>
                                <p:cTn id="112" presetID="3" presetClass="emph" presetSubtype="2" fill="hold" grpId="1" nodeType="afterEffect">
                                  <p:stCondLst>
                                    <p:cond delay="300"/>
                                  </p:stCondLst>
                                  <p:childTnLst>
                                    <p:animClr clrSpc="rgb" dir="cw">
                                      <p:cBhvr override="childStyle">
                                        <p:cTn id="113" dur="100" fill="hold"/>
                                        <p:tgtEl>
                                          <p:spTgt spid="794638">
                                            <p:txEl>
                                              <p:charRg st="4294967295" end="4294967295"/>
                                            </p:txEl>
                                          </p:spTgt>
                                        </p:tgtEl>
                                        <p:attrNameLst>
                                          <p:attrName>style.color</p:attrName>
                                        </p:attrNameLst>
                                      </p:cBhvr>
                                      <p:to>
                                        <a:srgbClr val="FF0000"/>
                                      </p:to>
                                    </p:animClr>
                                  </p:childTnLst>
                                </p:cTn>
                              </p:par>
                            </p:childTnLst>
                          </p:cTn>
                        </p:par>
                        <p:par>
                          <p:cTn id="114" fill="hold">
                            <p:stCondLst>
                              <p:cond delay="1600"/>
                            </p:stCondLst>
                            <p:childTnLst>
                              <p:par>
                                <p:cTn id="115" presetID="1" presetClass="emph" presetSubtype="2" fill="hold" nodeType="afterEffect">
                                  <p:stCondLst>
                                    <p:cond delay="0"/>
                                  </p:stCondLst>
                                  <p:childTnLst>
                                    <p:animClr clrSpc="rgb" dir="cw">
                                      <p:cBhvr>
                                        <p:cTn id="116" dur="100" fill="hold"/>
                                        <p:tgtEl>
                                          <p:spTgt spid="794637"/>
                                        </p:tgtEl>
                                        <p:attrNameLst>
                                          <p:attrName>fillcolor</p:attrName>
                                        </p:attrNameLst>
                                      </p:cBhvr>
                                      <p:to>
                                        <a:schemeClr val="tx1"/>
                                      </p:to>
                                    </p:animClr>
                                    <p:set>
                                      <p:cBhvr>
                                        <p:cTn id="117" dur="100" fill="hold"/>
                                        <p:tgtEl>
                                          <p:spTgt spid="794637"/>
                                        </p:tgtEl>
                                        <p:attrNameLst>
                                          <p:attrName>fill.type</p:attrName>
                                        </p:attrNameLst>
                                      </p:cBhvr>
                                      <p:to>
                                        <p:strVal val="solid"/>
                                      </p:to>
                                    </p:set>
                                    <p:set>
                                      <p:cBhvr>
                                        <p:cTn id="118" dur="100" fill="hold"/>
                                        <p:tgtEl>
                                          <p:spTgt spid="794637"/>
                                        </p:tgtEl>
                                        <p:attrNameLst>
                                          <p:attrName>fill.on</p:attrName>
                                        </p:attrNameLst>
                                      </p:cBhvr>
                                      <p:to>
                                        <p:strVal val="true"/>
                                      </p:to>
                                    </p:set>
                                  </p:childTnLst>
                                </p:cTn>
                              </p:par>
                              <p:par>
                                <p:cTn id="119" presetID="7" presetClass="emph" presetSubtype="2" fill="hold" nodeType="withEffect">
                                  <p:stCondLst>
                                    <p:cond delay="0"/>
                                  </p:stCondLst>
                                  <p:childTnLst>
                                    <p:animClr clrSpc="rgb" dir="cw">
                                      <p:cBhvr>
                                        <p:cTn id="120" dur="100" fill="hold"/>
                                        <p:tgtEl>
                                          <p:spTgt spid="794665"/>
                                        </p:tgtEl>
                                        <p:attrNameLst>
                                          <p:attrName>stroke.color</p:attrName>
                                        </p:attrNameLst>
                                      </p:cBhvr>
                                      <p:to>
                                        <a:schemeClr val="tx1"/>
                                      </p:to>
                                    </p:animClr>
                                    <p:set>
                                      <p:cBhvr>
                                        <p:cTn id="121" dur="100" fill="hold"/>
                                        <p:tgtEl>
                                          <p:spTgt spid="794665"/>
                                        </p:tgtEl>
                                        <p:attrNameLst>
                                          <p:attrName>stroke.on</p:attrName>
                                        </p:attrNameLst>
                                      </p:cBhvr>
                                      <p:to>
                                        <p:strVal val="true"/>
                                      </p:to>
                                    </p:set>
                                  </p:childTnLst>
                                </p:cTn>
                              </p:par>
                              <p:par>
                                <p:cTn id="122" presetID="1" presetClass="emph" presetSubtype="2" fill="hold" nodeType="withEffect">
                                  <p:stCondLst>
                                    <p:cond delay="0"/>
                                  </p:stCondLst>
                                  <p:childTnLst>
                                    <p:animClr clrSpc="rgb" dir="cw">
                                      <p:cBhvr>
                                        <p:cTn id="123" dur="100" fill="hold"/>
                                        <p:tgtEl>
                                          <p:spTgt spid="794641"/>
                                        </p:tgtEl>
                                        <p:attrNameLst>
                                          <p:attrName>fillcolor</p:attrName>
                                        </p:attrNameLst>
                                      </p:cBhvr>
                                      <p:to>
                                        <a:srgbClr val="FF0000"/>
                                      </p:to>
                                    </p:animClr>
                                    <p:set>
                                      <p:cBhvr>
                                        <p:cTn id="124" dur="100" fill="hold"/>
                                        <p:tgtEl>
                                          <p:spTgt spid="794641"/>
                                        </p:tgtEl>
                                        <p:attrNameLst>
                                          <p:attrName>fill.type</p:attrName>
                                        </p:attrNameLst>
                                      </p:cBhvr>
                                      <p:to>
                                        <p:strVal val="solid"/>
                                      </p:to>
                                    </p:set>
                                    <p:set>
                                      <p:cBhvr>
                                        <p:cTn id="125" dur="100" fill="hold"/>
                                        <p:tgtEl>
                                          <p:spTgt spid="794641"/>
                                        </p:tgtEl>
                                        <p:attrNameLst>
                                          <p:attrName>fill.on</p:attrName>
                                        </p:attrNameLst>
                                      </p:cBhvr>
                                      <p:to>
                                        <p:strVal val="true"/>
                                      </p:to>
                                    </p:set>
                                  </p:childTnLst>
                                </p:cTn>
                              </p:par>
                              <p:par>
                                <p:cTn id="126" presetID="7" presetClass="emph" presetSubtype="2" fill="hold" nodeType="withEffect">
                                  <p:stCondLst>
                                    <p:cond delay="0"/>
                                  </p:stCondLst>
                                  <p:childTnLst>
                                    <p:animClr clrSpc="rgb" dir="cw">
                                      <p:cBhvr>
                                        <p:cTn id="127" dur="100" fill="hold"/>
                                        <p:tgtEl>
                                          <p:spTgt spid="794666"/>
                                        </p:tgtEl>
                                        <p:attrNameLst>
                                          <p:attrName>stroke.color</p:attrName>
                                        </p:attrNameLst>
                                      </p:cBhvr>
                                      <p:to>
                                        <a:srgbClr val="FF0000"/>
                                      </p:to>
                                    </p:animClr>
                                    <p:set>
                                      <p:cBhvr>
                                        <p:cTn id="128" dur="100" fill="hold"/>
                                        <p:tgtEl>
                                          <p:spTgt spid="794666"/>
                                        </p:tgtEl>
                                        <p:attrNameLst>
                                          <p:attrName>stroke.on</p:attrName>
                                        </p:attrNameLst>
                                      </p:cBhvr>
                                      <p:to>
                                        <p:strVal val="true"/>
                                      </p:to>
                                    </p:set>
                                  </p:childTnLst>
                                </p:cTn>
                              </p:par>
                            </p:childTnLst>
                          </p:cTn>
                        </p:par>
                        <p:par>
                          <p:cTn id="129" fill="hold">
                            <p:stCondLst>
                              <p:cond delay="1700"/>
                            </p:stCondLst>
                            <p:childTnLst>
                              <p:par>
                                <p:cTn id="130" presetID="3" presetClass="emph" presetSubtype="2" fill="hold" grpId="1" nodeType="afterEffect">
                                  <p:stCondLst>
                                    <p:cond delay="300"/>
                                  </p:stCondLst>
                                  <p:childTnLst>
                                    <p:animClr clrSpc="rgb" dir="cw">
                                      <p:cBhvr override="childStyle">
                                        <p:cTn id="131" dur="100" fill="hold"/>
                                        <p:tgtEl>
                                          <p:spTgt spid="794642">
                                            <p:txEl>
                                              <p:charRg st="4294967295" end="4294967295"/>
                                            </p:txEl>
                                          </p:spTgt>
                                        </p:tgtEl>
                                        <p:attrNameLst>
                                          <p:attrName>style.color</p:attrName>
                                        </p:attrNameLst>
                                      </p:cBhvr>
                                      <p:to>
                                        <a:srgbClr val="FF0000"/>
                                      </p:to>
                                    </p:animClr>
                                  </p:childTnLst>
                                </p:cTn>
                              </p:par>
                            </p:childTnLst>
                          </p:cTn>
                        </p:par>
                        <p:par>
                          <p:cTn id="132" fill="hold">
                            <p:stCondLst>
                              <p:cond delay="2100"/>
                            </p:stCondLst>
                            <p:childTnLst>
                              <p:par>
                                <p:cTn id="133" presetID="1" presetClass="emph" presetSubtype="2" fill="hold" nodeType="afterEffect">
                                  <p:stCondLst>
                                    <p:cond delay="0"/>
                                  </p:stCondLst>
                                  <p:childTnLst>
                                    <p:animClr clrSpc="rgb" dir="cw">
                                      <p:cBhvr>
                                        <p:cTn id="134" dur="100" fill="hold"/>
                                        <p:tgtEl>
                                          <p:spTgt spid="794641"/>
                                        </p:tgtEl>
                                        <p:attrNameLst>
                                          <p:attrName>fillcolor</p:attrName>
                                        </p:attrNameLst>
                                      </p:cBhvr>
                                      <p:to>
                                        <a:schemeClr val="tx1"/>
                                      </p:to>
                                    </p:animClr>
                                    <p:set>
                                      <p:cBhvr>
                                        <p:cTn id="135" dur="100" fill="hold"/>
                                        <p:tgtEl>
                                          <p:spTgt spid="794641"/>
                                        </p:tgtEl>
                                        <p:attrNameLst>
                                          <p:attrName>fill.type</p:attrName>
                                        </p:attrNameLst>
                                      </p:cBhvr>
                                      <p:to>
                                        <p:strVal val="solid"/>
                                      </p:to>
                                    </p:set>
                                    <p:set>
                                      <p:cBhvr>
                                        <p:cTn id="136" dur="100" fill="hold"/>
                                        <p:tgtEl>
                                          <p:spTgt spid="794641"/>
                                        </p:tgtEl>
                                        <p:attrNameLst>
                                          <p:attrName>fill.on</p:attrName>
                                        </p:attrNameLst>
                                      </p:cBhvr>
                                      <p:to>
                                        <p:strVal val="true"/>
                                      </p:to>
                                    </p:set>
                                  </p:childTnLst>
                                </p:cTn>
                              </p:par>
                              <p:par>
                                <p:cTn id="137" presetID="7" presetClass="emph" presetSubtype="2" fill="hold" nodeType="withEffect">
                                  <p:stCondLst>
                                    <p:cond delay="0"/>
                                  </p:stCondLst>
                                  <p:childTnLst>
                                    <p:animClr clrSpc="rgb" dir="cw">
                                      <p:cBhvr>
                                        <p:cTn id="138" dur="100" fill="hold"/>
                                        <p:tgtEl>
                                          <p:spTgt spid="794666"/>
                                        </p:tgtEl>
                                        <p:attrNameLst>
                                          <p:attrName>stroke.color</p:attrName>
                                        </p:attrNameLst>
                                      </p:cBhvr>
                                      <p:to>
                                        <a:schemeClr val="tx1"/>
                                      </p:to>
                                    </p:animClr>
                                    <p:set>
                                      <p:cBhvr>
                                        <p:cTn id="139" dur="100" fill="hold"/>
                                        <p:tgtEl>
                                          <p:spTgt spid="794666"/>
                                        </p:tgtEl>
                                        <p:attrNameLst>
                                          <p:attrName>stroke.on</p:attrName>
                                        </p:attrNameLst>
                                      </p:cBhvr>
                                      <p:to>
                                        <p:strVal val="true"/>
                                      </p:to>
                                    </p:set>
                                  </p:childTnLst>
                                </p:cTn>
                              </p:par>
                              <p:par>
                                <p:cTn id="140" presetID="1" presetClass="emph" presetSubtype="2" fill="hold" nodeType="withEffect">
                                  <p:stCondLst>
                                    <p:cond delay="0"/>
                                  </p:stCondLst>
                                  <p:childTnLst>
                                    <p:animClr clrSpc="rgb" dir="cw">
                                      <p:cBhvr>
                                        <p:cTn id="141" dur="100" fill="hold"/>
                                        <p:tgtEl>
                                          <p:spTgt spid="794645"/>
                                        </p:tgtEl>
                                        <p:attrNameLst>
                                          <p:attrName>fillcolor</p:attrName>
                                        </p:attrNameLst>
                                      </p:cBhvr>
                                      <p:to>
                                        <a:srgbClr val="FF0000"/>
                                      </p:to>
                                    </p:animClr>
                                    <p:set>
                                      <p:cBhvr>
                                        <p:cTn id="142" dur="100" fill="hold"/>
                                        <p:tgtEl>
                                          <p:spTgt spid="794645"/>
                                        </p:tgtEl>
                                        <p:attrNameLst>
                                          <p:attrName>fill.type</p:attrName>
                                        </p:attrNameLst>
                                      </p:cBhvr>
                                      <p:to>
                                        <p:strVal val="solid"/>
                                      </p:to>
                                    </p:set>
                                    <p:set>
                                      <p:cBhvr>
                                        <p:cTn id="143" dur="100" fill="hold"/>
                                        <p:tgtEl>
                                          <p:spTgt spid="794645"/>
                                        </p:tgtEl>
                                        <p:attrNameLst>
                                          <p:attrName>fill.on</p:attrName>
                                        </p:attrNameLst>
                                      </p:cBhvr>
                                      <p:to>
                                        <p:strVal val="true"/>
                                      </p:to>
                                    </p:set>
                                  </p:childTnLst>
                                </p:cTn>
                              </p:par>
                              <p:par>
                                <p:cTn id="144" presetID="7" presetClass="emph" presetSubtype="2" fill="hold" nodeType="withEffect">
                                  <p:stCondLst>
                                    <p:cond delay="0"/>
                                  </p:stCondLst>
                                  <p:childTnLst>
                                    <p:animClr clrSpc="rgb" dir="cw">
                                      <p:cBhvr>
                                        <p:cTn id="145" dur="100" fill="hold"/>
                                        <p:tgtEl>
                                          <p:spTgt spid="794667"/>
                                        </p:tgtEl>
                                        <p:attrNameLst>
                                          <p:attrName>stroke.color</p:attrName>
                                        </p:attrNameLst>
                                      </p:cBhvr>
                                      <p:to>
                                        <a:srgbClr val="FF0000"/>
                                      </p:to>
                                    </p:animClr>
                                    <p:set>
                                      <p:cBhvr>
                                        <p:cTn id="146" dur="100" fill="hold"/>
                                        <p:tgtEl>
                                          <p:spTgt spid="794667"/>
                                        </p:tgtEl>
                                        <p:attrNameLst>
                                          <p:attrName>stroke.on</p:attrName>
                                        </p:attrNameLst>
                                      </p:cBhvr>
                                      <p:to>
                                        <p:strVal val="true"/>
                                      </p:to>
                                    </p:set>
                                  </p:childTnLst>
                                </p:cTn>
                              </p:par>
                            </p:childTnLst>
                          </p:cTn>
                        </p:par>
                        <p:par>
                          <p:cTn id="147" fill="hold">
                            <p:stCondLst>
                              <p:cond delay="2200"/>
                            </p:stCondLst>
                            <p:childTnLst>
                              <p:par>
                                <p:cTn id="148" presetID="3" presetClass="emph" presetSubtype="2" fill="hold" grpId="1" nodeType="afterEffect">
                                  <p:stCondLst>
                                    <p:cond delay="300"/>
                                  </p:stCondLst>
                                  <p:childTnLst>
                                    <p:animClr clrSpc="rgb" dir="cw">
                                      <p:cBhvr override="childStyle">
                                        <p:cTn id="149" dur="100" fill="hold"/>
                                        <p:tgtEl>
                                          <p:spTgt spid="794646">
                                            <p:txEl>
                                              <p:charRg st="4294967295" end="4294967295"/>
                                            </p:txEl>
                                          </p:spTgt>
                                        </p:tgtEl>
                                        <p:attrNameLst>
                                          <p:attrName>style.color</p:attrName>
                                        </p:attrNameLst>
                                      </p:cBhvr>
                                      <p:to>
                                        <a:srgbClr val="FF0000"/>
                                      </p:to>
                                    </p:animClr>
                                  </p:childTnLst>
                                </p:cTn>
                              </p:par>
                            </p:childTnLst>
                          </p:cTn>
                        </p:par>
                        <p:par>
                          <p:cTn id="150" fill="hold">
                            <p:stCondLst>
                              <p:cond delay="2600"/>
                            </p:stCondLst>
                            <p:childTnLst>
                              <p:par>
                                <p:cTn id="151" presetID="1" presetClass="emph" presetSubtype="2" fill="hold" nodeType="afterEffect">
                                  <p:stCondLst>
                                    <p:cond delay="0"/>
                                  </p:stCondLst>
                                  <p:childTnLst>
                                    <p:animClr clrSpc="rgb" dir="cw">
                                      <p:cBhvr>
                                        <p:cTn id="152" dur="100" fill="hold"/>
                                        <p:tgtEl>
                                          <p:spTgt spid="794645"/>
                                        </p:tgtEl>
                                        <p:attrNameLst>
                                          <p:attrName>fillcolor</p:attrName>
                                        </p:attrNameLst>
                                      </p:cBhvr>
                                      <p:to>
                                        <a:schemeClr val="tx1"/>
                                      </p:to>
                                    </p:animClr>
                                    <p:set>
                                      <p:cBhvr>
                                        <p:cTn id="153" dur="100" fill="hold"/>
                                        <p:tgtEl>
                                          <p:spTgt spid="794645"/>
                                        </p:tgtEl>
                                        <p:attrNameLst>
                                          <p:attrName>fill.type</p:attrName>
                                        </p:attrNameLst>
                                      </p:cBhvr>
                                      <p:to>
                                        <p:strVal val="solid"/>
                                      </p:to>
                                    </p:set>
                                    <p:set>
                                      <p:cBhvr>
                                        <p:cTn id="154" dur="100" fill="hold"/>
                                        <p:tgtEl>
                                          <p:spTgt spid="794645"/>
                                        </p:tgtEl>
                                        <p:attrNameLst>
                                          <p:attrName>fill.on</p:attrName>
                                        </p:attrNameLst>
                                      </p:cBhvr>
                                      <p:to>
                                        <p:strVal val="true"/>
                                      </p:to>
                                    </p:set>
                                  </p:childTnLst>
                                </p:cTn>
                              </p:par>
                              <p:par>
                                <p:cTn id="155" presetID="7" presetClass="emph" presetSubtype="2" fill="hold" nodeType="withEffect">
                                  <p:stCondLst>
                                    <p:cond delay="0"/>
                                  </p:stCondLst>
                                  <p:childTnLst>
                                    <p:animClr clrSpc="rgb" dir="cw">
                                      <p:cBhvr>
                                        <p:cTn id="156" dur="100" fill="hold"/>
                                        <p:tgtEl>
                                          <p:spTgt spid="794667"/>
                                        </p:tgtEl>
                                        <p:attrNameLst>
                                          <p:attrName>stroke.color</p:attrName>
                                        </p:attrNameLst>
                                      </p:cBhvr>
                                      <p:to>
                                        <a:schemeClr val="tx1"/>
                                      </p:to>
                                    </p:animClr>
                                    <p:set>
                                      <p:cBhvr>
                                        <p:cTn id="157" dur="100" fill="hold"/>
                                        <p:tgtEl>
                                          <p:spTgt spid="794667"/>
                                        </p:tgtEl>
                                        <p:attrNameLst>
                                          <p:attrName>stroke.on</p:attrName>
                                        </p:attrNameLst>
                                      </p:cBhvr>
                                      <p:to>
                                        <p:strVal val="true"/>
                                      </p:to>
                                    </p:set>
                                  </p:childTnLst>
                                </p:cTn>
                              </p:par>
                              <p:par>
                                <p:cTn id="158" presetID="1" presetClass="emph" presetSubtype="2" fill="hold" nodeType="withEffect">
                                  <p:stCondLst>
                                    <p:cond delay="0"/>
                                  </p:stCondLst>
                                  <p:childTnLst>
                                    <p:animClr clrSpc="rgb" dir="cw">
                                      <p:cBhvr>
                                        <p:cTn id="159" dur="100" fill="hold"/>
                                        <p:tgtEl>
                                          <p:spTgt spid="794652"/>
                                        </p:tgtEl>
                                        <p:attrNameLst>
                                          <p:attrName>fillcolor</p:attrName>
                                        </p:attrNameLst>
                                      </p:cBhvr>
                                      <p:to>
                                        <a:srgbClr val="FF0000"/>
                                      </p:to>
                                    </p:animClr>
                                    <p:set>
                                      <p:cBhvr>
                                        <p:cTn id="160" dur="100" fill="hold"/>
                                        <p:tgtEl>
                                          <p:spTgt spid="794652"/>
                                        </p:tgtEl>
                                        <p:attrNameLst>
                                          <p:attrName>fill.type</p:attrName>
                                        </p:attrNameLst>
                                      </p:cBhvr>
                                      <p:to>
                                        <p:strVal val="solid"/>
                                      </p:to>
                                    </p:set>
                                    <p:set>
                                      <p:cBhvr>
                                        <p:cTn id="161" dur="100" fill="hold"/>
                                        <p:tgtEl>
                                          <p:spTgt spid="794652"/>
                                        </p:tgtEl>
                                        <p:attrNameLst>
                                          <p:attrName>fill.on</p:attrName>
                                        </p:attrNameLst>
                                      </p:cBhvr>
                                      <p:to>
                                        <p:strVal val="true"/>
                                      </p:to>
                                    </p:set>
                                  </p:childTnLst>
                                </p:cTn>
                              </p:par>
                              <p:par>
                                <p:cTn id="162" presetID="7" presetClass="emph" presetSubtype="2" fill="hold" nodeType="withEffect">
                                  <p:stCondLst>
                                    <p:cond delay="0"/>
                                  </p:stCondLst>
                                  <p:childTnLst>
                                    <p:animClr clrSpc="rgb" dir="cw">
                                      <p:cBhvr>
                                        <p:cTn id="163" dur="100" fill="hold"/>
                                        <p:tgtEl>
                                          <p:spTgt spid="794668"/>
                                        </p:tgtEl>
                                        <p:attrNameLst>
                                          <p:attrName>stroke.color</p:attrName>
                                        </p:attrNameLst>
                                      </p:cBhvr>
                                      <p:to>
                                        <a:srgbClr val="FF0000"/>
                                      </p:to>
                                    </p:animClr>
                                    <p:set>
                                      <p:cBhvr>
                                        <p:cTn id="164" dur="100" fill="hold"/>
                                        <p:tgtEl>
                                          <p:spTgt spid="794668"/>
                                        </p:tgtEl>
                                        <p:attrNameLst>
                                          <p:attrName>stroke.on</p:attrName>
                                        </p:attrNameLst>
                                      </p:cBhvr>
                                      <p:to>
                                        <p:strVal val="true"/>
                                      </p:to>
                                    </p:set>
                                  </p:childTnLst>
                                </p:cTn>
                              </p:par>
                            </p:childTnLst>
                          </p:cTn>
                        </p:par>
                        <p:par>
                          <p:cTn id="165" fill="hold">
                            <p:stCondLst>
                              <p:cond delay="2700"/>
                            </p:stCondLst>
                            <p:childTnLst>
                              <p:par>
                                <p:cTn id="166" presetID="3" presetClass="emph" presetSubtype="2" fill="hold" grpId="1" nodeType="afterEffect">
                                  <p:stCondLst>
                                    <p:cond delay="300"/>
                                  </p:stCondLst>
                                  <p:childTnLst>
                                    <p:animClr clrSpc="rgb" dir="cw">
                                      <p:cBhvr override="childStyle">
                                        <p:cTn id="167" dur="100" fill="hold"/>
                                        <p:tgtEl>
                                          <p:spTgt spid="794649">
                                            <p:txEl>
                                              <p:charRg st="4294967295" end="4294967295"/>
                                            </p:txEl>
                                          </p:spTgt>
                                        </p:tgtEl>
                                        <p:attrNameLst>
                                          <p:attrName>style.color</p:attrName>
                                        </p:attrNameLst>
                                      </p:cBhvr>
                                      <p:to>
                                        <a:srgbClr val="FF0000"/>
                                      </p:to>
                                    </p:animClr>
                                  </p:childTnLst>
                                </p:cTn>
                              </p:par>
                            </p:childTnLst>
                          </p:cTn>
                        </p:par>
                        <p:par>
                          <p:cTn id="168" fill="hold">
                            <p:stCondLst>
                              <p:cond delay="3100"/>
                            </p:stCondLst>
                            <p:childTnLst>
                              <p:par>
                                <p:cTn id="169" presetID="1" presetClass="emph" presetSubtype="2" fill="hold" nodeType="afterEffect">
                                  <p:stCondLst>
                                    <p:cond delay="0"/>
                                  </p:stCondLst>
                                  <p:childTnLst>
                                    <p:animClr clrSpc="rgb" dir="cw">
                                      <p:cBhvr>
                                        <p:cTn id="170" dur="100" fill="hold"/>
                                        <p:tgtEl>
                                          <p:spTgt spid="794652"/>
                                        </p:tgtEl>
                                        <p:attrNameLst>
                                          <p:attrName>fillcolor</p:attrName>
                                        </p:attrNameLst>
                                      </p:cBhvr>
                                      <p:to>
                                        <a:schemeClr val="tx1"/>
                                      </p:to>
                                    </p:animClr>
                                    <p:set>
                                      <p:cBhvr>
                                        <p:cTn id="171" dur="100" fill="hold"/>
                                        <p:tgtEl>
                                          <p:spTgt spid="794652"/>
                                        </p:tgtEl>
                                        <p:attrNameLst>
                                          <p:attrName>fill.type</p:attrName>
                                        </p:attrNameLst>
                                      </p:cBhvr>
                                      <p:to>
                                        <p:strVal val="solid"/>
                                      </p:to>
                                    </p:set>
                                    <p:set>
                                      <p:cBhvr>
                                        <p:cTn id="172" dur="100" fill="hold"/>
                                        <p:tgtEl>
                                          <p:spTgt spid="794652"/>
                                        </p:tgtEl>
                                        <p:attrNameLst>
                                          <p:attrName>fill.on</p:attrName>
                                        </p:attrNameLst>
                                      </p:cBhvr>
                                      <p:to>
                                        <p:strVal val="true"/>
                                      </p:to>
                                    </p:set>
                                  </p:childTnLst>
                                </p:cTn>
                              </p:par>
                              <p:par>
                                <p:cTn id="173" presetID="7" presetClass="emph" presetSubtype="2" fill="hold" nodeType="withEffect">
                                  <p:stCondLst>
                                    <p:cond delay="0"/>
                                  </p:stCondLst>
                                  <p:childTnLst>
                                    <p:animClr clrSpc="rgb" dir="cw">
                                      <p:cBhvr>
                                        <p:cTn id="174" dur="100" fill="hold"/>
                                        <p:tgtEl>
                                          <p:spTgt spid="794668"/>
                                        </p:tgtEl>
                                        <p:attrNameLst>
                                          <p:attrName>stroke.color</p:attrName>
                                        </p:attrNameLst>
                                      </p:cBhvr>
                                      <p:to>
                                        <a:schemeClr val="tx1"/>
                                      </p:to>
                                    </p:animClr>
                                    <p:set>
                                      <p:cBhvr>
                                        <p:cTn id="175" dur="100" fill="hold"/>
                                        <p:tgtEl>
                                          <p:spTgt spid="794668"/>
                                        </p:tgtEl>
                                        <p:attrNameLst>
                                          <p:attrName>stroke.on</p:attrName>
                                        </p:attrNameLst>
                                      </p:cBhvr>
                                      <p:to>
                                        <p:strVal val="true"/>
                                      </p:to>
                                    </p:set>
                                  </p:childTnLst>
                                </p:cTn>
                              </p:par>
                              <p:par>
                                <p:cTn id="176" presetID="1" presetClass="emph" presetSubtype="2" fill="hold" nodeType="withEffect">
                                  <p:stCondLst>
                                    <p:cond delay="0"/>
                                  </p:stCondLst>
                                  <p:childTnLst>
                                    <p:animClr clrSpc="rgb" dir="cw">
                                      <p:cBhvr>
                                        <p:cTn id="177" dur="100" fill="hold"/>
                                        <p:tgtEl>
                                          <p:spTgt spid="794656"/>
                                        </p:tgtEl>
                                        <p:attrNameLst>
                                          <p:attrName>fillcolor</p:attrName>
                                        </p:attrNameLst>
                                      </p:cBhvr>
                                      <p:to>
                                        <a:srgbClr val="FF0000"/>
                                      </p:to>
                                    </p:animClr>
                                    <p:set>
                                      <p:cBhvr>
                                        <p:cTn id="178" dur="100" fill="hold"/>
                                        <p:tgtEl>
                                          <p:spTgt spid="794656"/>
                                        </p:tgtEl>
                                        <p:attrNameLst>
                                          <p:attrName>fill.type</p:attrName>
                                        </p:attrNameLst>
                                      </p:cBhvr>
                                      <p:to>
                                        <p:strVal val="solid"/>
                                      </p:to>
                                    </p:set>
                                    <p:set>
                                      <p:cBhvr>
                                        <p:cTn id="179" dur="100" fill="hold"/>
                                        <p:tgtEl>
                                          <p:spTgt spid="794656"/>
                                        </p:tgtEl>
                                        <p:attrNameLst>
                                          <p:attrName>fill.on</p:attrName>
                                        </p:attrNameLst>
                                      </p:cBhvr>
                                      <p:to>
                                        <p:strVal val="true"/>
                                      </p:to>
                                    </p:set>
                                  </p:childTnLst>
                                </p:cTn>
                              </p:par>
                              <p:par>
                                <p:cTn id="180" presetID="7" presetClass="emph" presetSubtype="2" fill="hold" nodeType="withEffect">
                                  <p:stCondLst>
                                    <p:cond delay="0"/>
                                  </p:stCondLst>
                                  <p:childTnLst>
                                    <p:animClr clrSpc="rgb" dir="cw">
                                      <p:cBhvr>
                                        <p:cTn id="181" dur="100" fill="hold"/>
                                        <p:tgtEl>
                                          <p:spTgt spid="794669"/>
                                        </p:tgtEl>
                                        <p:attrNameLst>
                                          <p:attrName>stroke.color</p:attrName>
                                        </p:attrNameLst>
                                      </p:cBhvr>
                                      <p:to>
                                        <a:srgbClr val="FF0000"/>
                                      </p:to>
                                    </p:animClr>
                                    <p:set>
                                      <p:cBhvr>
                                        <p:cTn id="182" dur="100" fill="hold"/>
                                        <p:tgtEl>
                                          <p:spTgt spid="794669"/>
                                        </p:tgtEl>
                                        <p:attrNameLst>
                                          <p:attrName>stroke.on</p:attrName>
                                        </p:attrNameLst>
                                      </p:cBhvr>
                                      <p:to>
                                        <p:strVal val="true"/>
                                      </p:to>
                                    </p:set>
                                  </p:childTnLst>
                                </p:cTn>
                              </p:par>
                            </p:childTnLst>
                          </p:cTn>
                        </p:par>
                        <p:par>
                          <p:cTn id="183" fill="hold">
                            <p:stCondLst>
                              <p:cond delay="3200"/>
                            </p:stCondLst>
                            <p:childTnLst>
                              <p:par>
                                <p:cTn id="184" presetID="3" presetClass="emph" presetSubtype="2" fill="hold" grpId="1" nodeType="afterEffect">
                                  <p:stCondLst>
                                    <p:cond delay="300"/>
                                  </p:stCondLst>
                                  <p:childTnLst>
                                    <p:animClr clrSpc="rgb" dir="cw">
                                      <p:cBhvr override="childStyle">
                                        <p:cTn id="185" dur="100" fill="hold"/>
                                        <p:tgtEl>
                                          <p:spTgt spid="794653">
                                            <p:txEl>
                                              <p:charRg st="4294967295" end="4294967295"/>
                                            </p:txEl>
                                          </p:spTgt>
                                        </p:tgtEl>
                                        <p:attrNameLst>
                                          <p:attrName>style.color</p:attrName>
                                        </p:attrNameLst>
                                      </p:cBhvr>
                                      <p:to>
                                        <a:srgbClr val="FF0000"/>
                                      </p:to>
                                    </p:animClr>
                                  </p:childTnLst>
                                </p:cTn>
                              </p:par>
                            </p:childTnLst>
                          </p:cTn>
                        </p:par>
                        <p:par>
                          <p:cTn id="186" fill="hold">
                            <p:stCondLst>
                              <p:cond delay="3600"/>
                            </p:stCondLst>
                            <p:childTnLst>
                              <p:par>
                                <p:cTn id="187" presetID="1" presetClass="emph" presetSubtype="2" fill="hold" nodeType="afterEffect">
                                  <p:stCondLst>
                                    <p:cond delay="0"/>
                                  </p:stCondLst>
                                  <p:childTnLst>
                                    <p:animClr clrSpc="rgb" dir="cw">
                                      <p:cBhvr>
                                        <p:cTn id="188" dur="100" fill="hold"/>
                                        <p:tgtEl>
                                          <p:spTgt spid="794656"/>
                                        </p:tgtEl>
                                        <p:attrNameLst>
                                          <p:attrName>fillcolor</p:attrName>
                                        </p:attrNameLst>
                                      </p:cBhvr>
                                      <p:to>
                                        <a:schemeClr val="tx1"/>
                                      </p:to>
                                    </p:animClr>
                                    <p:set>
                                      <p:cBhvr>
                                        <p:cTn id="189" dur="100" fill="hold"/>
                                        <p:tgtEl>
                                          <p:spTgt spid="794656"/>
                                        </p:tgtEl>
                                        <p:attrNameLst>
                                          <p:attrName>fill.type</p:attrName>
                                        </p:attrNameLst>
                                      </p:cBhvr>
                                      <p:to>
                                        <p:strVal val="solid"/>
                                      </p:to>
                                    </p:set>
                                    <p:set>
                                      <p:cBhvr>
                                        <p:cTn id="190" dur="100" fill="hold"/>
                                        <p:tgtEl>
                                          <p:spTgt spid="794656"/>
                                        </p:tgtEl>
                                        <p:attrNameLst>
                                          <p:attrName>fill.on</p:attrName>
                                        </p:attrNameLst>
                                      </p:cBhvr>
                                      <p:to>
                                        <p:strVal val="true"/>
                                      </p:to>
                                    </p:set>
                                  </p:childTnLst>
                                </p:cTn>
                              </p:par>
                              <p:par>
                                <p:cTn id="191" presetID="7" presetClass="emph" presetSubtype="2" fill="hold" nodeType="withEffect">
                                  <p:stCondLst>
                                    <p:cond delay="0"/>
                                  </p:stCondLst>
                                  <p:childTnLst>
                                    <p:animClr clrSpc="rgb" dir="cw">
                                      <p:cBhvr>
                                        <p:cTn id="192" dur="100" fill="hold"/>
                                        <p:tgtEl>
                                          <p:spTgt spid="794669"/>
                                        </p:tgtEl>
                                        <p:attrNameLst>
                                          <p:attrName>stroke.color</p:attrName>
                                        </p:attrNameLst>
                                      </p:cBhvr>
                                      <p:to>
                                        <a:schemeClr val="tx1"/>
                                      </p:to>
                                    </p:animClr>
                                    <p:set>
                                      <p:cBhvr>
                                        <p:cTn id="193" dur="100" fill="hold"/>
                                        <p:tgtEl>
                                          <p:spTgt spid="794669"/>
                                        </p:tgtEl>
                                        <p:attrNameLst>
                                          <p:attrName>stroke.on</p:attrName>
                                        </p:attrNameLst>
                                      </p:cBhvr>
                                      <p:to>
                                        <p:strVal val="true"/>
                                      </p:to>
                                    </p:set>
                                  </p:childTnLst>
                                </p:cTn>
                              </p:par>
                              <p:par>
                                <p:cTn id="194" presetID="1" presetClass="emph" presetSubtype="2" fill="hold" nodeType="withEffect">
                                  <p:stCondLst>
                                    <p:cond delay="0"/>
                                  </p:stCondLst>
                                  <p:childTnLst>
                                    <p:animClr clrSpc="rgb" dir="cw">
                                      <p:cBhvr>
                                        <p:cTn id="195" dur="100" fill="hold"/>
                                        <p:tgtEl>
                                          <p:spTgt spid="794660"/>
                                        </p:tgtEl>
                                        <p:attrNameLst>
                                          <p:attrName>fillcolor</p:attrName>
                                        </p:attrNameLst>
                                      </p:cBhvr>
                                      <p:to>
                                        <a:srgbClr val="FF0000"/>
                                      </p:to>
                                    </p:animClr>
                                    <p:set>
                                      <p:cBhvr>
                                        <p:cTn id="196" dur="100" fill="hold"/>
                                        <p:tgtEl>
                                          <p:spTgt spid="794660"/>
                                        </p:tgtEl>
                                        <p:attrNameLst>
                                          <p:attrName>fill.type</p:attrName>
                                        </p:attrNameLst>
                                      </p:cBhvr>
                                      <p:to>
                                        <p:strVal val="solid"/>
                                      </p:to>
                                    </p:set>
                                    <p:set>
                                      <p:cBhvr>
                                        <p:cTn id="197" dur="100" fill="hold"/>
                                        <p:tgtEl>
                                          <p:spTgt spid="794660"/>
                                        </p:tgtEl>
                                        <p:attrNameLst>
                                          <p:attrName>fill.on</p:attrName>
                                        </p:attrNameLst>
                                      </p:cBhvr>
                                      <p:to>
                                        <p:strVal val="true"/>
                                      </p:to>
                                    </p:set>
                                  </p:childTnLst>
                                </p:cTn>
                              </p:par>
                              <p:par>
                                <p:cTn id="198" presetID="7" presetClass="emph" presetSubtype="2" fill="hold" nodeType="withEffect">
                                  <p:stCondLst>
                                    <p:cond delay="0"/>
                                  </p:stCondLst>
                                  <p:childTnLst>
                                    <p:animClr clrSpc="rgb" dir="cw">
                                      <p:cBhvr>
                                        <p:cTn id="199" dur="100" fill="hold"/>
                                        <p:tgtEl>
                                          <p:spTgt spid="794670"/>
                                        </p:tgtEl>
                                        <p:attrNameLst>
                                          <p:attrName>stroke.color</p:attrName>
                                        </p:attrNameLst>
                                      </p:cBhvr>
                                      <p:to>
                                        <a:srgbClr val="FF0000"/>
                                      </p:to>
                                    </p:animClr>
                                    <p:set>
                                      <p:cBhvr>
                                        <p:cTn id="200" dur="100" fill="hold"/>
                                        <p:tgtEl>
                                          <p:spTgt spid="794670"/>
                                        </p:tgtEl>
                                        <p:attrNameLst>
                                          <p:attrName>stroke.on</p:attrName>
                                        </p:attrNameLst>
                                      </p:cBhvr>
                                      <p:to>
                                        <p:strVal val="true"/>
                                      </p:to>
                                    </p:set>
                                  </p:childTnLst>
                                </p:cTn>
                              </p:par>
                            </p:childTnLst>
                          </p:cTn>
                        </p:par>
                        <p:par>
                          <p:cTn id="201" fill="hold">
                            <p:stCondLst>
                              <p:cond delay="3700"/>
                            </p:stCondLst>
                            <p:childTnLst>
                              <p:par>
                                <p:cTn id="202" presetID="3" presetClass="emph" presetSubtype="2" fill="hold" grpId="1" nodeType="afterEffect">
                                  <p:stCondLst>
                                    <p:cond delay="300"/>
                                  </p:stCondLst>
                                  <p:childTnLst>
                                    <p:animClr clrSpc="rgb" dir="cw">
                                      <p:cBhvr override="childStyle">
                                        <p:cTn id="203" dur="100" fill="hold"/>
                                        <p:tgtEl>
                                          <p:spTgt spid="794657">
                                            <p:txEl>
                                              <p:charRg st="4294967295" end="4294967295"/>
                                            </p:txEl>
                                          </p:spTgt>
                                        </p:tgtEl>
                                        <p:attrNameLst>
                                          <p:attrName>style.color</p:attrName>
                                        </p:attrNameLst>
                                      </p:cBhvr>
                                      <p:to>
                                        <a:srgbClr val="FF0000"/>
                                      </p:to>
                                    </p:animClr>
                                  </p:childTnLst>
                                </p:cTn>
                              </p:par>
                            </p:childTnLst>
                          </p:cTn>
                        </p:par>
                        <p:par>
                          <p:cTn id="204" fill="hold">
                            <p:stCondLst>
                              <p:cond delay="4100"/>
                            </p:stCondLst>
                            <p:childTnLst>
                              <p:par>
                                <p:cTn id="205" presetID="1" presetClass="emph" presetSubtype="2" fill="hold" nodeType="afterEffect">
                                  <p:stCondLst>
                                    <p:cond delay="0"/>
                                  </p:stCondLst>
                                  <p:childTnLst>
                                    <p:animClr clrSpc="rgb" dir="cw">
                                      <p:cBhvr>
                                        <p:cTn id="206" dur="100" fill="hold"/>
                                        <p:tgtEl>
                                          <p:spTgt spid="794660"/>
                                        </p:tgtEl>
                                        <p:attrNameLst>
                                          <p:attrName>fillcolor</p:attrName>
                                        </p:attrNameLst>
                                      </p:cBhvr>
                                      <p:to>
                                        <a:schemeClr val="tx1"/>
                                      </p:to>
                                    </p:animClr>
                                    <p:set>
                                      <p:cBhvr>
                                        <p:cTn id="207" dur="100" fill="hold"/>
                                        <p:tgtEl>
                                          <p:spTgt spid="794660"/>
                                        </p:tgtEl>
                                        <p:attrNameLst>
                                          <p:attrName>fill.type</p:attrName>
                                        </p:attrNameLst>
                                      </p:cBhvr>
                                      <p:to>
                                        <p:strVal val="solid"/>
                                      </p:to>
                                    </p:set>
                                    <p:set>
                                      <p:cBhvr>
                                        <p:cTn id="208" dur="100" fill="hold"/>
                                        <p:tgtEl>
                                          <p:spTgt spid="794660"/>
                                        </p:tgtEl>
                                        <p:attrNameLst>
                                          <p:attrName>fill.on</p:attrName>
                                        </p:attrNameLst>
                                      </p:cBhvr>
                                      <p:to>
                                        <p:strVal val="true"/>
                                      </p:to>
                                    </p:set>
                                  </p:childTnLst>
                                </p:cTn>
                              </p:par>
                              <p:par>
                                <p:cTn id="209" presetID="7" presetClass="emph" presetSubtype="2" fill="hold" nodeType="withEffect">
                                  <p:stCondLst>
                                    <p:cond delay="0"/>
                                  </p:stCondLst>
                                  <p:childTnLst>
                                    <p:animClr clrSpc="rgb" dir="cw">
                                      <p:cBhvr>
                                        <p:cTn id="210" dur="100" fill="hold"/>
                                        <p:tgtEl>
                                          <p:spTgt spid="794670"/>
                                        </p:tgtEl>
                                        <p:attrNameLst>
                                          <p:attrName>stroke.color</p:attrName>
                                        </p:attrNameLst>
                                      </p:cBhvr>
                                      <p:to>
                                        <a:schemeClr val="tx1"/>
                                      </p:to>
                                    </p:animClr>
                                    <p:set>
                                      <p:cBhvr>
                                        <p:cTn id="211" dur="100" fill="hold"/>
                                        <p:tgtEl>
                                          <p:spTgt spid="794670"/>
                                        </p:tgtEl>
                                        <p:attrNameLst>
                                          <p:attrName>stroke.on</p:attrName>
                                        </p:attrNameLst>
                                      </p:cBhvr>
                                      <p:to>
                                        <p:strVal val="true"/>
                                      </p:to>
                                    </p:set>
                                  </p:childTnLst>
                                </p:cTn>
                              </p:par>
                              <p:par>
                                <p:cTn id="212" presetID="1" presetClass="emph" presetSubtype="2" fill="hold" nodeType="withEffect">
                                  <p:stCondLst>
                                    <p:cond delay="0"/>
                                  </p:stCondLst>
                                  <p:childTnLst>
                                    <p:animClr clrSpc="rgb" dir="cw">
                                      <p:cBhvr>
                                        <p:cTn id="213" dur="100" fill="hold"/>
                                        <p:tgtEl>
                                          <p:spTgt spid="794664"/>
                                        </p:tgtEl>
                                        <p:attrNameLst>
                                          <p:attrName>fillcolor</p:attrName>
                                        </p:attrNameLst>
                                      </p:cBhvr>
                                      <p:to>
                                        <a:srgbClr val="FF0000"/>
                                      </p:to>
                                    </p:animClr>
                                    <p:set>
                                      <p:cBhvr>
                                        <p:cTn id="214" dur="100" fill="hold"/>
                                        <p:tgtEl>
                                          <p:spTgt spid="794664"/>
                                        </p:tgtEl>
                                        <p:attrNameLst>
                                          <p:attrName>fill.type</p:attrName>
                                        </p:attrNameLst>
                                      </p:cBhvr>
                                      <p:to>
                                        <p:strVal val="solid"/>
                                      </p:to>
                                    </p:set>
                                    <p:set>
                                      <p:cBhvr>
                                        <p:cTn id="215" dur="100" fill="hold"/>
                                        <p:tgtEl>
                                          <p:spTgt spid="794664"/>
                                        </p:tgtEl>
                                        <p:attrNameLst>
                                          <p:attrName>fill.on</p:attrName>
                                        </p:attrNameLst>
                                      </p:cBhvr>
                                      <p:to>
                                        <p:strVal val="true"/>
                                      </p:to>
                                    </p:set>
                                  </p:childTnLst>
                                </p:cTn>
                              </p:par>
                              <p:par>
                                <p:cTn id="216" presetID="7" presetClass="emph" presetSubtype="2" fill="hold" nodeType="withEffect">
                                  <p:stCondLst>
                                    <p:cond delay="0"/>
                                  </p:stCondLst>
                                  <p:childTnLst>
                                    <p:animClr clrSpc="rgb" dir="cw">
                                      <p:cBhvr>
                                        <p:cTn id="217" dur="100" fill="hold"/>
                                        <p:tgtEl>
                                          <p:spTgt spid="794671"/>
                                        </p:tgtEl>
                                        <p:attrNameLst>
                                          <p:attrName>stroke.color</p:attrName>
                                        </p:attrNameLst>
                                      </p:cBhvr>
                                      <p:to>
                                        <a:srgbClr val="FF0000"/>
                                      </p:to>
                                    </p:animClr>
                                    <p:set>
                                      <p:cBhvr>
                                        <p:cTn id="218" dur="100" fill="hold"/>
                                        <p:tgtEl>
                                          <p:spTgt spid="794671"/>
                                        </p:tgtEl>
                                        <p:attrNameLst>
                                          <p:attrName>stroke.on</p:attrName>
                                        </p:attrNameLst>
                                      </p:cBhvr>
                                      <p:to>
                                        <p:strVal val="true"/>
                                      </p:to>
                                    </p:set>
                                  </p:childTnLst>
                                </p:cTn>
                              </p:par>
                            </p:childTnLst>
                          </p:cTn>
                        </p:par>
                        <p:par>
                          <p:cTn id="219" fill="hold">
                            <p:stCondLst>
                              <p:cond delay="4200"/>
                            </p:stCondLst>
                            <p:childTnLst>
                              <p:par>
                                <p:cTn id="220" presetID="3" presetClass="emph" presetSubtype="2" fill="hold" grpId="1" nodeType="afterEffect">
                                  <p:stCondLst>
                                    <p:cond delay="300"/>
                                  </p:stCondLst>
                                  <p:childTnLst>
                                    <p:animClr clrSpc="rgb" dir="cw">
                                      <p:cBhvr override="childStyle">
                                        <p:cTn id="221" dur="100" fill="hold"/>
                                        <p:tgtEl>
                                          <p:spTgt spid="794661">
                                            <p:txEl>
                                              <p:charRg st="4294967295" end="4294967295"/>
                                            </p:txEl>
                                          </p:spTgt>
                                        </p:tgtEl>
                                        <p:attrNameLst>
                                          <p:attrName>style.color</p:attrName>
                                        </p:attrNameLst>
                                      </p:cBhvr>
                                      <p:to>
                                        <a:srgbClr val="FF0000"/>
                                      </p:to>
                                    </p:animClr>
                                  </p:childTnLst>
                                </p:cTn>
                              </p:par>
                            </p:childTnLst>
                          </p:cTn>
                        </p:par>
                        <p:par>
                          <p:cTn id="222" fill="hold">
                            <p:stCondLst>
                              <p:cond delay="4600"/>
                            </p:stCondLst>
                            <p:childTnLst>
                              <p:par>
                                <p:cTn id="223" presetID="1" presetClass="emph" presetSubtype="2" fill="hold" nodeType="afterEffect">
                                  <p:stCondLst>
                                    <p:cond delay="0"/>
                                  </p:stCondLst>
                                  <p:childTnLst>
                                    <p:animClr clrSpc="rgb" dir="cw">
                                      <p:cBhvr>
                                        <p:cTn id="224" dur="100" fill="hold"/>
                                        <p:tgtEl>
                                          <p:spTgt spid="794664"/>
                                        </p:tgtEl>
                                        <p:attrNameLst>
                                          <p:attrName>fillcolor</p:attrName>
                                        </p:attrNameLst>
                                      </p:cBhvr>
                                      <p:to>
                                        <a:schemeClr val="tx1"/>
                                      </p:to>
                                    </p:animClr>
                                    <p:set>
                                      <p:cBhvr>
                                        <p:cTn id="225" dur="100" fill="hold"/>
                                        <p:tgtEl>
                                          <p:spTgt spid="794664"/>
                                        </p:tgtEl>
                                        <p:attrNameLst>
                                          <p:attrName>fill.type</p:attrName>
                                        </p:attrNameLst>
                                      </p:cBhvr>
                                      <p:to>
                                        <p:strVal val="solid"/>
                                      </p:to>
                                    </p:set>
                                    <p:set>
                                      <p:cBhvr>
                                        <p:cTn id="226" dur="100" fill="hold"/>
                                        <p:tgtEl>
                                          <p:spTgt spid="794664"/>
                                        </p:tgtEl>
                                        <p:attrNameLst>
                                          <p:attrName>fill.on</p:attrName>
                                        </p:attrNameLst>
                                      </p:cBhvr>
                                      <p:to>
                                        <p:strVal val="true"/>
                                      </p:to>
                                    </p:set>
                                  </p:childTnLst>
                                </p:cTn>
                              </p:par>
                              <p:par>
                                <p:cTn id="227" presetID="7" presetClass="emph" presetSubtype="2" fill="hold" nodeType="withEffect">
                                  <p:stCondLst>
                                    <p:cond delay="0"/>
                                  </p:stCondLst>
                                  <p:childTnLst>
                                    <p:animClr clrSpc="rgb" dir="cw">
                                      <p:cBhvr>
                                        <p:cTn id="228" dur="100" fill="hold"/>
                                        <p:tgtEl>
                                          <p:spTgt spid="794671"/>
                                        </p:tgtEl>
                                        <p:attrNameLst>
                                          <p:attrName>stroke.color</p:attrName>
                                        </p:attrNameLst>
                                      </p:cBhvr>
                                      <p:to>
                                        <a:schemeClr val="tx1"/>
                                      </p:to>
                                    </p:animClr>
                                    <p:set>
                                      <p:cBhvr>
                                        <p:cTn id="229" dur="100" fill="hold"/>
                                        <p:tgtEl>
                                          <p:spTgt spid="794671"/>
                                        </p:tgtEl>
                                        <p:attrNameLst>
                                          <p:attrName>stroke.on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4629" grpId="0" animBg="1" autoUpdateAnimBg="0"/>
      <p:bldP spid="794629" grpId="1"/>
      <p:bldP spid="794631" grpId="0" animBg="1" autoUpdateAnimBg="0"/>
      <p:bldP spid="794634" grpId="0" animBg="1" autoUpdateAnimBg="0"/>
      <p:bldP spid="794634" grpId="1"/>
      <p:bldP spid="794636" grpId="0" animBg="1" autoUpdateAnimBg="0"/>
      <p:bldP spid="794638" grpId="0" animBg="1" autoUpdateAnimBg="0"/>
      <p:bldP spid="794638" grpId="1"/>
      <p:bldP spid="794640" grpId="0" animBg="1" autoUpdateAnimBg="0"/>
      <p:bldP spid="794642" grpId="0" animBg="1" autoUpdateAnimBg="0"/>
      <p:bldP spid="794642" grpId="1"/>
      <p:bldP spid="794644" grpId="0" animBg="1" autoUpdateAnimBg="0"/>
      <p:bldP spid="794646" grpId="0" animBg="1" autoUpdateAnimBg="0"/>
      <p:bldP spid="794646" grpId="1"/>
      <p:bldP spid="794648" grpId="0" animBg="1" autoUpdateAnimBg="0"/>
      <p:bldP spid="794649" grpId="0" animBg="1" autoUpdateAnimBg="0"/>
      <p:bldP spid="794649" grpId="1"/>
      <p:bldP spid="794651" grpId="0" animBg="1" autoUpdateAnimBg="0"/>
      <p:bldP spid="794653" grpId="0" animBg="1" autoUpdateAnimBg="0"/>
      <p:bldP spid="794653" grpId="1"/>
      <p:bldP spid="794655" grpId="0" animBg="1" autoUpdateAnimBg="0"/>
      <p:bldP spid="794657" grpId="0" animBg="1" autoUpdateAnimBg="0"/>
      <p:bldP spid="794657" grpId="1"/>
      <p:bldP spid="794659" grpId="0" animBg="1" autoUpdateAnimBg="0"/>
      <p:bldP spid="794661" grpId="0" animBg="1" autoUpdateAnimBg="0"/>
      <p:bldP spid="794661" grpId="1"/>
      <p:bldP spid="794663" grpId="0" animBg="1" autoUpdateAnimBg="0"/>
      <p:bldP spid="794632" grpId="0" animBg="1"/>
      <p:bldP spid="794637" grpId="0" animBg="1"/>
      <p:bldP spid="794641" grpId="0" animBg="1"/>
      <p:bldP spid="794645" grpId="0" animBg="1"/>
      <p:bldP spid="794652" grpId="0" animBg="1"/>
      <p:bldP spid="794656" grpId="0" animBg="1"/>
      <p:bldP spid="794660" grpId="0" animBg="1"/>
      <p:bldP spid="794664" grpId="0" animBg="1"/>
      <p:bldP spid="794672" grpId="0" build="p" autoUpdateAnimBg="0"/>
      <p:bldP spid="794673" grpId="0" build="p" autoUpdateAnimBg="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6482" name="Rectangle 2"/>
          <p:cNvSpPr>
            <a:spLocks noGrp="1" noChangeArrowheads="1"/>
          </p:cNvSpPr>
          <p:nvPr>
            <p:ph type="title"/>
          </p:nvPr>
        </p:nvSpPr>
        <p:spPr>
          <a:xfrm>
            <a:off x="0" y="76200"/>
            <a:ext cx="9144000" cy="1143000"/>
          </a:xfrm>
          <a:noFill/>
          <a:ln/>
        </p:spPr>
        <p:txBody>
          <a:bodyPr/>
          <a:lstStyle/>
          <a:p>
            <a:r>
              <a:rPr lang="en-US" sz="4000">
                <a:solidFill>
                  <a:srgbClr val="FF0000"/>
                </a:solidFill>
              </a:rPr>
              <a:t>Memory Management</a:t>
            </a:r>
            <a:endParaRPr lang="en-US" dirty="0">
              <a:solidFill>
                <a:schemeClr val="tx1"/>
              </a:solidFill>
            </a:endParaRPr>
          </a:p>
        </p:txBody>
      </p:sp>
      <p:sp>
        <p:nvSpPr>
          <p:cNvPr id="916483" name="Rectangle 3"/>
          <p:cNvSpPr>
            <a:spLocks noGrp="1" noChangeAspect="1" noChangeArrowheads="1"/>
          </p:cNvSpPr>
          <p:nvPr>
            <p:ph type="body" idx="1"/>
          </p:nvPr>
        </p:nvSpPr>
        <p:spPr>
          <a:xfrm>
            <a:off x="450850" y="1219200"/>
            <a:ext cx="8235950" cy="5181600"/>
          </a:xfrm>
          <a:noFill/>
          <a:ln/>
        </p:spPr>
        <p:txBody>
          <a:bodyPr/>
          <a:lstStyle/>
          <a:p>
            <a:pPr>
              <a:lnSpc>
                <a:spcPct val="85000"/>
              </a:lnSpc>
              <a:spcBef>
                <a:spcPct val="0"/>
              </a:spcBef>
              <a:spcAft>
                <a:spcPct val="50000"/>
              </a:spcAft>
            </a:pPr>
            <a:r>
              <a:rPr lang="en-US" sz="2400" dirty="0"/>
              <a:t>The big challenge in working with dynamic allocation is freeing the heap memory you allocate.  Programs that fail to do so have what computer scientists call </a:t>
            </a:r>
            <a:r>
              <a:rPr lang="en-US" sz="2400" b="1" i="1" dirty="0">
                <a:solidFill>
                  <a:srgbClr val="FF0000"/>
                </a:solidFill>
              </a:rPr>
              <a:t>memory leaks</a:t>
            </a:r>
            <a:r>
              <a:rPr lang="en-US" sz="2400" i="1" dirty="0"/>
              <a:t>.</a:t>
            </a:r>
            <a:endParaRPr lang="en-US" sz="2400" dirty="0"/>
          </a:p>
          <a:p>
            <a:pPr>
              <a:lnSpc>
                <a:spcPct val="85000"/>
              </a:lnSpc>
              <a:spcBef>
                <a:spcPct val="0"/>
              </a:spcBef>
              <a:spcAft>
                <a:spcPct val="50000"/>
              </a:spcAft>
            </a:pPr>
            <a:r>
              <a:rPr lang="en-US" sz="2400" dirty="0"/>
              <a:t>In Python and Java, objects are created on the heap and are automatically reclaimed by a </a:t>
            </a:r>
            <a:r>
              <a:rPr lang="en-US" sz="2400" b="1" i="1" dirty="0">
                <a:solidFill>
                  <a:srgbClr val="FF0000"/>
                </a:solidFill>
              </a:rPr>
              <a:t>garbage collector</a:t>
            </a:r>
            <a:r>
              <a:rPr lang="en-US" sz="2400" b="1" i="1" dirty="0"/>
              <a:t> </a:t>
            </a:r>
            <a:r>
              <a:rPr lang="en-US" sz="2400" dirty="0"/>
              <a:t>when those objects are no longer accessible.  This discipline makes memory management very easy and convenient.</a:t>
            </a:r>
          </a:p>
          <a:p>
            <a:pPr>
              <a:lnSpc>
                <a:spcPct val="85000"/>
              </a:lnSpc>
              <a:spcBef>
                <a:spcPct val="0"/>
              </a:spcBef>
              <a:spcAft>
                <a:spcPct val="20000"/>
              </a:spcAft>
            </a:pPr>
            <a:r>
              <a:rPr lang="en-US" sz="2400" dirty="0"/>
              <a:t>In C++, the situation is different for the following reasons:</a:t>
            </a:r>
          </a:p>
          <a:p>
            <a:pPr lvl="1">
              <a:lnSpc>
                <a:spcPct val="85000"/>
              </a:lnSpc>
              <a:spcBef>
                <a:spcPct val="0"/>
              </a:spcBef>
              <a:spcAft>
                <a:spcPct val="20000"/>
              </a:spcAft>
            </a:pPr>
            <a:r>
              <a:rPr lang="en-US" sz="2200" dirty="0"/>
              <a:t>Objects can be allocated either on the stack or in the heap.</a:t>
            </a:r>
          </a:p>
          <a:p>
            <a:pPr lvl="1">
              <a:lnSpc>
                <a:spcPct val="85000"/>
              </a:lnSpc>
              <a:spcBef>
                <a:spcPct val="0"/>
              </a:spcBef>
              <a:spcAft>
                <a:spcPct val="70000"/>
              </a:spcAft>
            </a:pPr>
            <a:r>
              <a:rPr lang="en-US" sz="2200" dirty="0"/>
              <a:t>C++ has no garbage collector, which means that programmers must manage memory allocation explicitly.</a:t>
            </a:r>
          </a:p>
          <a:p>
            <a:pPr>
              <a:lnSpc>
                <a:spcPct val="85000"/>
              </a:lnSpc>
              <a:spcBef>
                <a:spcPct val="0"/>
              </a:spcBef>
              <a:spcAft>
                <a:spcPct val="50000"/>
              </a:spcAft>
            </a:pPr>
            <a:r>
              <a:rPr lang="en-US" sz="2400" dirty="0"/>
              <a:t>Fortunately, the designers of C++ made it possible to free memory allocated by objects when those objects go out of scope on the stack. . .</a:t>
            </a:r>
          </a:p>
        </p:txBody>
      </p:sp>
    </p:spTree>
    <p:extLst>
      <p:ext uri="{BB962C8B-B14F-4D97-AF65-F5344CB8AC3E}">
        <p14:creationId xmlns:p14="http://schemas.microsoft.com/office/powerpoint/2010/main" val="29951847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1648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1648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1648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1648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1648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6483"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6482" name="Rectangle 2"/>
          <p:cNvSpPr>
            <a:spLocks noGrp="1" noChangeArrowheads="1"/>
          </p:cNvSpPr>
          <p:nvPr>
            <p:ph type="title"/>
          </p:nvPr>
        </p:nvSpPr>
        <p:spPr>
          <a:xfrm>
            <a:off x="0" y="76200"/>
            <a:ext cx="9144000" cy="1143000"/>
          </a:xfrm>
          <a:noFill/>
          <a:ln/>
        </p:spPr>
        <p:txBody>
          <a:bodyPr/>
          <a:lstStyle/>
          <a:p>
            <a:r>
              <a:rPr lang="en-US" sz="4000" dirty="0">
                <a:solidFill>
                  <a:srgbClr val="FF0000"/>
                </a:solidFill>
              </a:rPr>
              <a:t>Garbage collection</a:t>
            </a:r>
            <a:endParaRPr lang="en-US" dirty="0">
              <a:solidFill>
                <a:schemeClr val="tx1"/>
              </a:solidFill>
            </a:endParaRPr>
          </a:p>
        </p:txBody>
      </p:sp>
      <p:sp>
        <p:nvSpPr>
          <p:cNvPr id="916483" name="Rectangle 3"/>
          <p:cNvSpPr>
            <a:spLocks noGrp="1" noChangeAspect="1" noChangeArrowheads="1"/>
          </p:cNvSpPr>
          <p:nvPr>
            <p:ph type="body" idx="1"/>
          </p:nvPr>
        </p:nvSpPr>
        <p:spPr>
          <a:xfrm>
            <a:off x="450850" y="1219200"/>
            <a:ext cx="8235950" cy="5181600"/>
          </a:xfrm>
          <a:noFill/>
          <a:ln/>
        </p:spPr>
        <p:txBody>
          <a:bodyPr/>
          <a:lstStyle/>
          <a:p>
            <a:pPr>
              <a:lnSpc>
                <a:spcPct val="85000"/>
              </a:lnSpc>
              <a:spcBef>
                <a:spcPct val="0"/>
              </a:spcBef>
              <a:spcAft>
                <a:spcPts val="600"/>
              </a:spcAft>
            </a:pPr>
            <a:r>
              <a:rPr lang="en-US" sz="2400" b="1" dirty="0"/>
              <a:t>Advantages</a:t>
            </a:r>
            <a:r>
              <a:rPr lang="en-US" sz="2400" dirty="0"/>
              <a:t>: Garbage collection frees the programmer from manually dealing with memory deallocation. As a result, certain categories of bugs are eliminated or substantially reduced:</a:t>
            </a:r>
          </a:p>
          <a:p>
            <a:pPr lvl="1">
              <a:lnSpc>
                <a:spcPct val="85000"/>
              </a:lnSpc>
              <a:spcBef>
                <a:spcPct val="0"/>
              </a:spcBef>
              <a:spcAft>
                <a:spcPts val="600"/>
              </a:spcAft>
            </a:pPr>
            <a:r>
              <a:rPr lang="en-US" altLang="zh-CN" sz="2400" dirty="0"/>
              <a:t>Certain kinds of memory leaks</a:t>
            </a:r>
          </a:p>
          <a:p>
            <a:pPr lvl="1">
              <a:lnSpc>
                <a:spcPct val="85000"/>
              </a:lnSpc>
              <a:spcBef>
                <a:spcPct val="0"/>
              </a:spcBef>
              <a:spcAft>
                <a:spcPts val="600"/>
              </a:spcAft>
            </a:pPr>
            <a:r>
              <a:rPr lang="en-US" sz="2400" dirty="0"/>
              <a:t>Dangling pointer bugs</a:t>
            </a:r>
          </a:p>
          <a:p>
            <a:pPr lvl="1">
              <a:lnSpc>
                <a:spcPct val="85000"/>
              </a:lnSpc>
              <a:spcBef>
                <a:spcPct val="0"/>
              </a:spcBef>
              <a:spcAft>
                <a:spcPts val="600"/>
              </a:spcAft>
            </a:pPr>
            <a:r>
              <a:rPr lang="en-US" sz="2400" dirty="0"/>
              <a:t>Double free bugs</a:t>
            </a:r>
          </a:p>
          <a:p>
            <a:pPr lvl="1">
              <a:lnSpc>
                <a:spcPct val="85000"/>
              </a:lnSpc>
              <a:spcBef>
                <a:spcPct val="0"/>
              </a:spcBef>
              <a:spcAft>
                <a:spcPts val="600"/>
              </a:spcAft>
            </a:pPr>
            <a:r>
              <a:rPr lang="en-US" sz="2400" dirty="0"/>
              <a:t>Efficient implementations of persistent data structures</a:t>
            </a:r>
          </a:p>
          <a:p>
            <a:pPr>
              <a:lnSpc>
                <a:spcPct val="85000"/>
              </a:lnSpc>
              <a:spcBef>
                <a:spcPct val="0"/>
              </a:spcBef>
              <a:spcAft>
                <a:spcPts val="600"/>
              </a:spcAft>
            </a:pPr>
            <a:r>
              <a:rPr lang="en-US" altLang="zh-CN" sz="2400" b="1" dirty="0"/>
              <a:t>Disadvantages</a:t>
            </a:r>
          </a:p>
          <a:p>
            <a:pPr lvl="1">
              <a:lnSpc>
                <a:spcPct val="85000"/>
              </a:lnSpc>
              <a:spcBef>
                <a:spcPct val="0"/>
              </a:spcBef>
              <a:spcAft>
                <a:spcPts val="600"/>
              </a:spcAft>
            </a:pPr>
            <a:r>
              <a:rPr lang="en-US" altLang="zh-CN" sz="2400" dirty="0"/>
              <a:t>Consuming additional resources</a:t>
            </a:r>
          </a:p>
          <a:p>
            <a:pPr lvl="1">
              <a:lnSpc>
                <a:spcPct val="85000"/>
              </a:lnSpc>
              <a:spcBef>
                <a:spcPct val="0"/>
              </a:spcBef>
              <a:spcAft>
                <a:spcPts val="600"/>
              </a:spcAft>
            </a:pPr>
            <a:r>
              <a:rPr lang="en-US" altLang="zh-CN" sz="2400" dirty="0"/>
              <a:t>Performance impacts</a:t>
            </a:r>
          </a:p>
          <a:p>
            <a:pPr lvl="1">
              <a:lnSpc>
                <a:spcPct val="85000"/>
              </a:lnSpc>
              <a:spcBef>
                <a:spcPct val="0"/>
              </a:spcBef>
              <a:spcAft>
                <a:spcPts val="600"/>
              </a:spcAft>
            </a:pPr>
            <a:r>
              <a:rPr lang="en-US" altLang="zh-CN" sz="2400" dirty="0"/>
              <a:t>Possible stalls in program execution</a:t>
            </a:r>
          </a:p>
          <a:p>
            <a:pPr lvl="1">
              <a:lnSpc>
                <a:spcPct val="85000"/>
              </a:lnSpc>
              <a:spcBef>
                <a:spcPct val="0"/>
              </a:spcBef>
              <a:spcAft>
                <a:spcPts val="600"/>
              </a:spcAft>
            </a:pPr>
            <a:r>
              <a:rPr lang="en-US" altLang="zh-CN" sz="2400" dirty="0"/>
              <a:t>Incompatibility with manual resource management</a:t>
            </a:r>
            <a:endParaRPr lang="en-US" sz="2400" dirty="0"/>
          </a:p>
        </p:txBody>
      </p:sp>
      <p:sp>
        <p:nvSpPr>
          <p:cNvPr id="5" name="矩形 4">
            <a:extLst>
              <a:ext uri="{FF2B5EF4-FFF2-40B4-BE49-F238E27FC236}">
                <a16:creationId xmlns:a16="http://schemas.microsoft.com/office/drawing/2014/main" id="{215BDC15-70F6-48DD-B9A2-78EC85839347}"/>
              </a:ext>
            </a:extLst>
          </p:cNvPr>
          <p:cNvSpPr/>
          <p:nvPr/>
        </p:nvSpPr>
        <p:spPr>
          <a:xfrm>
            <a:off x="5181600" y="2246744"/>
            <a:ext cx="2971800" cy="1477328"/>
          </a:xfrm>
          <a:prstGeom prst="rect">
            <a:avLst/>
          </a:prstGeom>
          <a:solidFill>
            <a:schemeClr val="bg1"/>
          </a:solidFill>
          <a:ln>
            <a:solidFill>
              <a:schemeClr val="tx1"/>
            </a:solidFill>
          </a:ln>
        </p:spPr>
        <p:txBody>
          <a:bodyPr wrap="square">
            <a:spAutoFit/>
          </a:bodyPr>
          <a:lstStyle/>
          <a:p>
            <a:r>
              <a:rPr lang="nl-NL" altLang="zh-CN" sz="1800" dirty="0">
                <a:solidFill>
                  <a:srgbClr val="000000"/>
                </a:solidFill>
                <a:latin typeface="Courier New"/>
                <a:cs typeface="Courier New"/>
              </a:rPr>
              <a:t>char *p1 = new char;</a:t>
            </a:r>
          </a:p>
          <a:p>
            <a:r>
              <a:rPr lang="nl-NL" altLang="zh-CN" sz="1800" dirty="0">
                <a:solidFill>
                  <a:srgbClr val="000000"/>
                </a:solidFill>
                <a:latin typeface="Courier New"/>
                <a:cs typeface="Courier New"/>
              </a:rPr>
              <a:t>char *p2 = new char;</a:t>
            </a:r>
          </a:p>
          <a:p>
            <a:r>
              <a:rPr lang="nl-NL" altLang="zh-CN" sz="1800" dirty="0">
                <a:solidFill>
                  <a:srgbClr val="000000"/>
                </a:solidFill>
                <a:latin typeface="Courier New"/>
                <a:cs typeface="Courier New"/>
              </a:rPr>
              <a:t>p2 = p1;</a:t>
            </a:r>
          </a:p>
          <a:p>
            <a:r>
              <a:rPr lang="nl-NL" altLang="zh-CN" sz="1800" dirty="0">
                <a:solidFill>
                  <a:srgbClr val="000000"/>
                </a:solidFill>
                <a:latin typeface="Courier New"/>
                <a:cs typeface="Courier New"/>
              </a:rPr>
              <a:t>delete p1;</a:t>
            </a:r>
          </a:p>
          <a:p>
            <a:r>
              <a:rPr lang="nl-NL" altLang="zh-CN" sz="1800" dirty="0">
                <a:solidFill>
                  <a:srgbClr val="000000"/>
                </a:solidFill>
                <a:latin typeface="Courier New"/>
                <a:cs typeface="Courier New"/>
              </a:rPr>
              <a:t>delete p2;</a:t>
            </a:r>
            <a:endParaRPr lang="zh-CN" altLang="en-US" sz="1200" dirty="0">
              <a:solidFill>
                <a:srgbClr val="000000"/>
              </a:solidFill>
              <a:latin typeface="Courier New"/>
              <a:cs typeface="Courier New"/>
            </a:endParaRPr>
          </a:p>
        </p:txBody>
      </p:sp>
    </p:spTree>
    <p:extLst>
      <p:ext uri="{BB962C8B-B14F-4D97-AF65-F5344CB8AC3E}">
        <p14:creationId xmlns:p14="http://schemas.microsoft.com/office/powerpoint/2010/main" val="392234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1648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16483">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16483">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16483">
                                            <p:txEl>
                                              <p:pRg st="8" end="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1648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4434" name="Rectangle 2"/>
          <p:cNvSpPr>
            <a:spLocks noGrp="1" noChangeArrowheads="1"/>
          </p:cNvSpPr>
          <p:nvPr>
            <p:ph type="title"/>
          </p:nvPr>
        </p:nvSpPr>
        <p:spPr>
          <a:xfrm>
            <a:off x="0" y="76200"/>
            <a:ext cx="9144000" cy="1143000"/>
          </a:xfrm>
          <a:noFill/>
          <a:ln/>
        </p:spPr>
        <p:txBody>
          <a:bodyPr/>
          <a:lstStyle/>
          <a:p>
            <a:r>
              <a:rPr lang="en-US" sz="4000" dirty="0">
                <a:solidFill>
                  <a:srgbClr val="FF0000"/>
                </a:solidFill>
              </a:rPr>
              <a:t>Destructors</a:t>
            </a:r>
            <a:endParaRPr lang="en-US" dirty="0">
              <a:solidFill>
                <a:schemeClr val="tx1"/>
              </a:solidFill>
            </a:endParaRPr>
          </a:p>
        </p:txBody>
      </p:sp>
      <p:sp>
        <p:nvSpPr>
          <p:cNvPr id="914435" name="Rectangle 3"/>
          <p:cNvSpPr>
            <a:spLocks noGrp="1" noChangeAspect="1" noChangeArrowheads="1"/>
          </p:cNvSpPr>
          <p:nvPr>
            <p:ph type="body" idx="1"/>
          </p:nvPr>
        </p:nvSpPr>
        <p:spPr>
          <a:xfrm>
            <a:off x="450850" y="1219200"/>
            <a:ext cx="8235950" cy="5181600"/>
          </a:xfrm>
          <a:noFill/>
          <a:ln/>
        </p:spPr>
        <p:txBody>
          <a:bodyPr/>
          <a:lstStyle/>
          <a:p>
            <a:pPr>
              <a:lnSpc>
                <a:spcPct val="85000"/>
              </a:lnSpc>
              <a:spcBef>
                <a:spcPct val="0"/>
              </a:spcBef>
              <a:spcAft>
                <a:spcPct val="50000"/>
              </a:spcAft>
            </a:pPr>
            <a:r>
              <a:rPr lang="en-US" sz="2400" dirty="0"/>
              <a:t>In C++, class definitions often include a </a:t>
            </a:r>
            <a:r>
              <a:rPr lang="en-US" sz="2400" b="1" i="1" dirty="0">
                <a:solidFill>
                  <a:srgbClr val="FF0000"/>
                </a:solidFill>
              </a:rPr>
              <a:t>destructor</a:t>
            </a:r>
            <a:r>
              <a:rPr lang="en-US" sz="2400" i="1" dirty="0"/>
              <a:t>,</a:t>
            </a:r>
            <a:r>
              <a:rPr lang="en-US" sz="2400" dirty="0"/>
              <a:t> which specifies how to free the storage used to represent an instance of that class.</a:t>
            </a:r>
          </a:p>
          <a:p>
            <a:pPr>
              <a:lnSpc>
                <a:spcPct val="85000"/>
              </a:lnSpc>
              <a:spcBef>
                <a:spcPct val="0"/>
              </a:spcBef>
              <a:spcAft>
                <a:spcPct val="50000"/>
              </a:spcAft>
            </a:pPr>
            <a:r>
              <a:rPr lang="en-US" sz="2400" dirty="0"/>
              <a:t>The prototype for a destructor has no return type and uses the name of the class preceded by a tilde (</a:t>
            </a:r>
            <a:r>
              <a:rPr lang="en-US" sz="2000" b="1" dirty="0">
                <a:latin typeface="Courier New" charset="0"/>
              </a:rPr>
              <a:t>~</a:t>
            </a:r>
            <a:r>
              <a:rPr lang="en-US" sz="2400" dirty="0"/>
              <a:t>).  The destructor must not take any arguments.</a:t>
            </a:r>
          </a:p>
          <a:p>
            <a:pPr>
              <a:lnSpc>
                <a:spcPct val="85000"/>
              </a:lnSpc>
              <a:spcBef>
                <a:spcPct val="0"/>
              </a:spcBef>
              <a:spcAft>
                <a:spcPct val="50000"/>
              </a:spcAft>
            </a:pPr>
            <a:r>
              <a:rPr lang="en-US" sz="2400" dirty="0"/>
              <a:t>C++ calls the destructor automatically whenever a variable of a particular class is released.  For stack objects, this happens when the function returns.  The effect of this rule is that a C++ program that declares its objects as local variables on the stack will automatically reclaim those variables.</a:t>
            </a:r>
          </a:p>
          <a:p>
            <a:pPr>
              <a:lnSpc>
                <a:spcPct val="85000"/>
              </a:lnSpc>
              <a:spcBef>
                <a:spcPct val="0"/>
              </a:spcBef>
              <a:spcAft>
                <a:spcPct val="50000"/>
              </a:spcAft>
            </a:pPr>
            <a:r>
              <a:rPr lang="en-US" sz="2400" dirty="0"/>
              <a:t>If you instead allocate space for an object in the heap using </a:t>
            </a:r>
            <a:r>
              <a:rPr lang="en-US" sz="2000" b="1" dirty="0">
                <a:latin typeface="Courier New" charset="0"/>
              </a:rPr>
              <a:t>new</a:t>
            </a:r>
            <a:r>
              <a:rPr lang="en-US" sz="2400" dirty="0"/>
              <a:t>, you must explicitly free that object by calling </a:t>
            </a:r>
            <a:r>
              <a:rPr lang="en-US" sz="2000" b="1" dirty="0">
                <a:latin typeface="Courier New" charset="0"/>
              </a:rPr>
              <a:t>delete</a:t>
            </a:r>
            <a:r>
              <a:rPr lang="en-US" sz="2400" dirty="0"/>
              <a:t>.  Calling </a:t>
            </a:r>
            <a:r>
              <a:rPr lang="en-US" sz="2000" b="1" dirty="0">
                <a:latin typeface="Courier New" charset="0"/>
              </a:rPr>
              <a:t>delete</a:t>
            </a:r>
            <a:r>
              <a:rPr lang="en-US" sz="2400" dirty="0"/>
              <a:t> automatically invokes the destructor.</a:t>
            </a:r>
          </a:p>
        </p:txBody>
      </p:sp>
    </p:spTree>
    <p:extLst>
      <p:ext uri="{BB962C8B-B14F-4D97-AF65-F5344CB8AC3E}">
        <p14:creationId xmlns:p14="http://schemas.microsoft.com/office/powerpoint/2010/main" val="979271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1443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1443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1443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4435"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9986" name="Rectangle 2"/>
          <p:cNvSpPr>
            <a:spLocks noGrp="1" noChangeArrowheads="1"/>
          </p:cNvSpPr>
          <p:nvPr>
            <p:ph type="title"/>
          </p:nvPr>
        </p:nvSpPr>
        <p:spPr>
          <a:xfrm>
            <a:off x="0" y="76200"/>
            <a:ext cx="9144000" cy="1143000"/>
          </a:xfrm>
          <a:noFill/>
          <a:ln/>
        </p:spPr>
        <p:txBody>
          <a:bodyPr/>
          <a:lstStyle/>
          <a:p>
            <a:r>
              <a:rPr lang="en-US" sz="4000" dirty="0">
                <a:solidFill>
                  <a:srgbClr val="FF0000"/>
                </a:solidFill>
              </a:rPr>
              <a:t>Heap-Stack Diagrams</a:t>
            </a:r>
            <a:endParaRPr lang="en-US" sz="4000" dirty="0">
              <a:solidFill>
                <a:schemeClr val="tx1"/>
              </a:solidFill>
            </a:endParaRPr>
          </a:p>
        </p:txBody>
      </p:sp>
      <p:sp>
        <p:nvSpPr>
          <p:cNvPr id="809987" name="Rectangle 3"/>
          <p:cNvSpPr>
            <a:spLocks noChangeArrowheads="1"/>
          </p:cNvSpPr>
          <p:nvPr/>
        </p:nvSpPr>
        <p:spPr bwMode="auto">
          <a:xfrm>
            <a:off x="482600" y="1155700"/>
            <a:ext cx="8128000" cy="5245100"/>
          </a:xfrm>
          <a:prstGeom prst="rect">
            <a:avLst/>
          </a:prstGeom>
          <a:noFill/>
          <a:ln w="9525">
            <a:noFill/>
            <a:miter lim="800000"/>
            <a:headEnd/>
            <a:tailEnd/>
          </a:ln>
          <a:effectLst/>
        </p:spPr>
        <p:txBody>
          <a:bodyPr>
            <a:prstTxWarp prst="textNoShape">
              <a:avLst/>
            </a:prstTxWarp>
          </a:bodyPr>
          <a:lstStyle/>
          <a:p>
            <a:pPr marL="342900" indent="-342900">
              <a:lnSpc>
                <a:spcPct val="85000"/>
              </a:lnSpc>
              <a:spcAft>
                <a:spcPct val="50000"/>
              </a:spcAft>
              <a:buFontTx/>
              <a:buChar char="•"/>
            </a:pPr>
            <a:r>
              <a:rPr lang="en-US" sz="2400" b="0" dirty="0">
                <a:solidFill>
                  <a:srgbClr val="000000"/>
                </a:solidFill>
              </a:rPr>
              <a:t>It is easier to understand how C++ works if you have a good mental model of its use of memory.  I find the most useful model is a </a:t>
            </a:r>
            <a:r>
              <a:rPr lang="en-US" sz="2400" i="1" dirty="0">
                <a:solidFill>
                  <a:srgbClr val="000000"/>
                </a:solidFill>
              </a:rPr>
              <a:t>heap-stack diagram</a:t>
            </a:r>
            <a:r>
              <a:rPr lang="en-US" sz="2400" b="0" i="1" dirty="0">
                <a:solidFill>
                  <a:srgbClr val="000000"/>
                </a:solidFill>
              </a:rPr>
              <a:t>,</a:t>
            </a:r>
            <a:r>
              <a:rPr lang="en-US" sz="2400" b="0" dirty="0">
                <a:solidFill>
                  <a:srgbClr val="000000"/>
                </a:solidFill>
              </a:rPr>
              <a:t> which shows the heap on the left and the stack on the right, separated by a dotted line.</a:t>
            </a:r>
          </a:p>
          <a:p>
            <a:pPr marL="342900" lvl="0" indent="-342900">
              <a:lnSpc>
                <a:spcPct val="85000"/>
              </a:lnSpc>
              <a:spcAft>
                <a:spcPct val="50000"/>
              </a:spcAft>
              <a:buFontTx/>
              <a:buChar char="•"/>
            </a:pPr>
            <a:r>
              <a:rPr lang="en-US" altLang="zh-CN" sz="2400" b="0" dirty="0">
                <a:solidFill>
                  <a:srgbClr val="000000"/>
                </a:solidFill>
              </a:rPr>
              <a:t>Whenever your program uses </a:t>
            </a:r>
            <a:r>
              <a:rPr lang="en-US" altLang="zh-CN" sz="2000" dirty="0">
                <a:solidFill>
                  <a:srgbClr val="000000"/>
                </a:solidFill>
                <a:latin typeface="Courier New" charset="0"/>
              </a:rPr>
              <a:t>new</a:t>
            </a:r>
            <a:r>
              <a:rPr lang="en-US" altLang="zh-CN" sz="2400" b="0" dirty="0">
                <a:solidFill>
                  <a:srgbClr val="000000"/>
                </a:solidFill>
              </a:rPr>
              <a:t>, you need to add a block of memory to the heap side of the diagram.  That block must be large enough to store the entire value you’re allocating.  If the value is a </a:t>
            </a:r>
            <a:r>
              <a:rPr lang="en-US" altLang="zh-CN" sz="2000" dirty="0">
                <a:solidFill>
                  <a:srgbClr val="000000"/>
                </a:solidFill>
                <a:latin typeface="Courier New" charset="0"/>
              </a:rPr>
              <a:t>struct</a:t>
            </a:r>
            <a:r>
              <a:rPr lang="en-US" altLang="zh-CN" sz="2400" b="0" dirty="0">
                <a:solidFill>
                  <a:srgbClr val="000000"/>
                </a:solidFill>
              </a:rPr>
              <a:t> or an object type, that block must include space for all the members inside that structure.</a:t>
            </a:r>
          </a:p>
          <a:p>
            <a:pPr marL="342900" indent="-342900">
              <a:lnSpc>
                <a:spcPct val="85000"/>
              </a:lnSpc>
              <a:spcAft>
                <a:spcPct val="50000"/>
              </a:spcAft>
              <a:buFontTx/>
              <a:buChar char="•"/>
            </a:pPr>
            <a:r>
              <a:rPr lang="en-US" altLang="zh-CN" sz="2400" b="0" dirty="0">
                <a:solidFill>
                  <a:srgbClr val="000000"/>
                </a:solidFill>
              </a:rPr>
              <a:t>Whenever your program calls a method, you need to create a new stack frame by adding a block of memory to the stack side.  For method calls, you need to add enough space to store the local variables for the method, again with some overhead information that tracks what the program is doing.  When a method returns, C++ reclaims the memory in its frame.</a:t>
            </a:r>
          </a:p>
        </p:txBody>
      </p:sp>
    </p:spTree>
    <p:extLst>
      <p:ext uri="{BB962C8B-B14F-4D97-AF65-F5344CB8AC3E}">
        <p14:creationId xmlns:p14="http://schemas.microsoft.com/office/powerpoint/2010/main" val="3229875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0998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0998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1186" name="Rectangle 2"/>
          <p:cNvSpPr>
            <a:spLocks noGrp="1" noChangeArrowheads="1"/>
          </p:cNvSpPr>
          <p:nvPr>
            <p:ph type="title"/>
          </p:nvPr>
        </p:nvSpPr>
        <p:spPr>
          <a:xfrm>
            <a:off x="0" y="76200"/>
            <a:ext cx="9144000" cy="1143000"/>
          </a:xfrm>
          <a:noFill/>
          <a:ln/>
        </p:spPr>
        <p:txBody>
          <a:bodyPr/>
          <a:lstStyle/>
          <a:p>
            <a:r>
              <a:rPr lang="en-US" sz="4000" dirty="0">
                <a:solidFill>
                  <a:srgbClr val="FF0000"/>
                </a:solidFill>
              </a:rPr>
              <a:t>Exercise: Heap-Stack Diagrams</a:t>
            </a:r>
            <a:endParaRPr lang="en-US" sz="4000" i="1" dirty="0">
              <a:solidFill>
                <a:srgbClr val="FF0000"/>
              </a:solidFill>
            </a:endParaRPr>
          </a:p>
        </p:txBody>
      </p:sp>
      <p:sp>
        <p:nvSpPr>
          <p:cNvPr id="861187" name="Text Box 3"/>
          <p:cNvSpPr txBox="1">
            <a:spLocks noChangeArrowheads="1"/>
          </p:cNvSpPr>
          <p:nvPr/>
        </p:nvSpPr>
        <p:spPr bwMode="auto">
          <a:xfrm>
            <a:off x="2514600" y="3832225"/>
            <a:ext cx="1003300" cy="304800"/>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b="0" i="1">
                <a:solidFill>
                  <a:srgbClr val="000000"/>
                </a:solidFill>
              </a:rPr>
              <a:t>heap</a:t>
            </a:r>
          </a:p>
        </p:txBody>
      </p:sp>
      <p:sp>
        <p:nvSpPr>
          <p:cNvPr id="861188" name="Line 4"/>
          <p:cNvSpPr>
            <a:spLocks noChangeShapeType="1"/>
          </p:cNvSpPr>
          <p:nvPr/>
        </p:nvSpPr>
        <p:spPr bwMode="auto">
          <a:xfrm>
            <a:off x="4489450" y="3897313"/>
            <a:ext cx="6350" cy="2732087"/>
          </a:xfrm>
          <a:prstGeom prst="line">
            <a:avLst/>
          </a:prstGeom>
          <a:noFill/>
          <a:ln w="19050" cap="rnd">
            <a:solidFill>
              <a:schemeClr val="tx1"/>
            </a:solidFill>
            <a:prstDash val="sysDot"/>
            <a:round/>
            <a:headEnd/>
            <a:tailEnd/>
          </a:ln>
          <a:effectLst/>
        </p:spPr>
        <p:txBody>
          <a:bodyPr wrap="none" anchor="ctr">
            <a:prstTxWarp prst="textNoShape">
              <a:avLst/>
            </a:prstTxWarp>
          </a:bodyPr>
          <a:lstStyle/>
          <a:p>
            <a:endParaRPr lang="en-US">
              <a:solidFill>
                <a:srgbClr val="000000"/>
              </a:solidFill>
            </a:endParaRPr>
          </a:p>
        </p:txBody>
      </p:sp>
      <p:sp>
        <p:nvSpPr>
          <p:cNvPr id="861189" name="Text Box 5"/>
          <p:cNvSpPr txBox="1">
            <a:spLocks noChangeArrowheads="1"/>
          </p:cNvSpPr>
          <p:nvPr/>
        </p:nvSpPr>
        <p:spPr bwMode="auto">
          <a:xfrm>
            <a:off x="4176713" y="3306763"/>
            <a:ext cx="1003300" cy="304800"/>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b="0" i="1">
                <a:solidFill>
                  <a:srgbClr val="000000"/>
                </a:solidFill>
              </a:rPr>
              <a:t>stack</a:t>
            </a:r>
          </a:p>
        </p:txBody>
      </p:sp>
      <p:sp>
        <p:nvSpPr>
          <p:cNvPr id="861190" name="Rectangle 6"/>
          <p:cNvSpPr>
            <a:spLocks noChangeArrowheads="1"/>
          </p:cNvSpPr>
          <p:nvPr/>
        </p:nvSpPr>
        <p:spPr bwMode="auto">
          <a:xfrm>
            <a:off x="571500" y="1066800"/>
            <a:ext cx="8001000" cy="2514600"/>
          </a:xfrm>
          <a:prstGeom prst="rect">
            <a:avLst/>
          </a:prstGeom>
          <a:solidFill>
            <a:schemeClr val="bg1"/>
          </a:solidFill>
          <a:ln w="19050">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61191" name="Text Box 7"/>
          <p:cNvSpPr txBox="1">
            <a:spLocks noChangeArrowheads="1"/>
          </p:cNvSpPr>
          <p:nvPr/>
        </p:nvSpPr>
        <p:spPr bwMode="auto">
          <a:xfrm>
            <a:off x="647700" y="1132115"/>
            <a:ext cx="7962900" cy="2292350"/>
          </a:xfrm>
          <a:prstGeom prst="rect">
            <a:avLst/>
          </a:prstGeom>
          <a:noFill/>
          <a:ln w="9525">
            <a:noFill/>
            <a:miter lim="800000"/>
            <a:headEnd/>
            <a:tailEnd/>
          </a:ln>
          <a:effectLst/>
        </p:spPr>
        <p:txBody>
          <a:bodyPr>
            <a:prstTxWarp prst="textNoShape">
              <a:avLst/>
            </a:prstTxWarp>
            <a:spAutoFit/>
          </a:bodyPr>
          <a:lstStyle/>
          <a:p>
            <a:r>
              <a:rPr sz="1600" noProof="1">
                <a:solidFill>
                  <a:srgbClr val="000000"/>
                </a:solidFill>
                <a:latin typeface="Courier New" charset="0"/>
              </a:rPr>
              <a:t>int main()</a:t>
            </a:r>
            <a:r>
              <a:rPr sz="800" noProof="1">
                <a:solidFill>
                  <a:srgbClr val="000000"/>
                </a:solidFill>
                <a:latin typeface="Courier New" charset="0"/>
              </a:rPr>
              <a:t> </a:t>
            </a:r>
            <a:r>
              <a:rPr sz="1600" noProof="1">
                <a:solidFill>
                  <a:srgbClr val="000000"/>
                </a:solidFill>
                <a:latin typeface="Courier New" charset="0"/>
              </a:rPr>
              <a:t>{</a:t>
            </a:r>
          </a:p>
          <a:p>
            <a:r>
              <a:rPr lang="en-US" sz="1600" dirty="0">
                <a:solidFill>
                  <a:srgbClr val="000000"/>
                </a:solidFill>
                <a:latin typeface="Courier New" charset="0"/>
              </a:rPr>
              <a:t>   Point pt;</a:t>
            </a:r>
          </a:p>
          <a:p>
            <a:r>
              <a:rPr lang="en-US" sz="1600" dirty="0">
                <a:solidFill>
                  <a:srgbClr val="000000"/>
                </a:solidFill>
                <a:latin typeface="Courier New" charset="0"/>
              </a:rPr>
              <a:t>   double total = 0.0;</a:t>
            </a:r>
          </a:p>
          <a:p>
            <a:r>
              <a:rPr lang="en-US" sz="1600" dirty="0">
                <a:solidFill>
                  <a:srgbClr val="000000"/>
                </a:solidFill>
                <a:latin typeface="Courier New" charset="0"/>
              </a:rPr>
              <a:t>   </a:t>
            </a:r>
            <a:r>
              <a:rPr lang="en-US" sz="1600" dirty="0" err="1">
                <a:solidFill>
                  <a:srgbClr val="000000"/>
                </a:solidFill>
                <a:latin typeface="Courier New" charset="0"/>
              </a:rPr>
              <a:t>pt.x</a:t>
            </a:r>
            <a:r>
              <a:rPr lang="en-US" sz="1600" dirty="0">
                <a:solidFill>
                  <a:srgbClr val="000000"/>
                </a:solidFill>
                <a:latin typeface="Courier New" charset="0"/>
              </a:rPr>
              <a:t> = 1;</a:t>
            </a:r>
          </a:p>
          <a:p>
            <a:r>
              <a:rPr lang="en-US" sz="1600" dirty="0">
                <a:solidFill>
                  <a:srgbClr val="000000"/>
                </a:solidFill>
                <a:latin typeface="Courier New" charset="0"/>
              </a:rPr>
              <a:t>   </a:t>
            </a:r>
            <a:r>
              <a:rPr lang="en-US" sz="1600" dirty="0" err="1">
                <a:solidFill>
                  <a:srgbClr val="000000"/>
                </a:solidFill>
                <a:latin typeface="Courier New" charset="0"/>
              </a:rPr>
              <a:t>pt.y</a:t>
            </a:r>
            <a:r>
              <a:rPr lang="en-US" sz="1600" dirty="0">
                <a:solidFill>
                  <a:srgbClr val="000000"/>
                </a:solidFill>
                <a:latin typeface="Courier New" charset="0"/>
              </a:rPr>
              <a:t> = 2;</a:t>
            </a:r>
          </a:p>
          <a:p>
            <a:r>
              <a:rPr lang="en-US" sz="1600" dirty="0">
                <a:solidFill>
                  <a:srgbClr val="000000"/>
                </a:solidFill>
                <a:latin typeface="Courier New" charset="0"/>
              </a:rPr>
              <a:t>   int *array = new int[5];</a:t>
            </a:r>
          </a:p>
          <a:p>
            <a:r>
              <a:rPr lang="en-US" sz="1600" dirty="0">
                <a:solidFill>
                  <a:srgbClr val="000000"/>
                </a:solidFill>
                <a:latin typeface="Courier New" charset="0"/>
              </a:rPr>
              <a:t>   </a:t>
            </a:r>
            <a:r>
              <a:rPr lang="en-US" sz="1600" dirty="0" err="1">
                <a:solidFill>
                  <a:srgbClr val="000000"/>
                </a:solidFill>
                <a:latin typeface="Courier New" charset="0"/>
              </a:rPr>
              <a:t>nonsense(array</a:t>
            </a:r>
            <a:r>
              <a:rPr lang="en-US" sz="1600" dirty="0">
                <a:solidFill>
                  <a:srgbClr val="000000"/>
                </a:solidFill>
                <a:latin typeface="Courier New" charset="0"/>
              </a:rPr>
              <a:t>, pt, total);</a:t>
            </a:r>
          </a:p>
          <a:p>
            <a:r>
              <a:rPr lang="en-US" sz="1600" dirty="0">
                <a:solidFill>
                  <a:srgbClr val="000000"/>
                </a:solidFill>
                <a:latin typeface="Courier New" charset="0"/>
              </a:rPr>
              <a:t>   return 0;</a:t>
            </a:r>
          </a:p>
          <a:p>
            <a:r>
              <a:rPr sz="1600" noProof="1">
                <a:solidFill>
                  <a:srgbClr val="000000"/>
                </a:solidFill>
                <a:latin typeface="Courier New" charset="0"/>
              </a:rPr>
              <a:t>}</a:t>
            </a:r>
          </a:p>
        </p:txBody>
      </p:sp>
      <p:sp>
        <p:nvSpPr>
          <p:cNvPr id="861192" name="Rectangle 8"/>
          <p:cNvSpPr>
            <a:spLocks noChangeArrowheads="1"/>
          </p:cNvSpPr>
          <p:nvPr/>
        </p:nvSpPr>
        <p:spPr bwMode="auto">
          <a:xfrm>
            <a:off x="1160463" y="1208088"/>
            <a:ext cx="820737" cy="254000"/>
          </a:xfrm>
          <a:prstGeom prst="rect">
            <a:avLst/>
          </a:prstGeom>
          <a:noFill/>
          <a:ln w="19050">
            <a:solidFill>
              <a:srgbClr val="FF0000"/>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61193" name="Rectangle 9"/>
          <p:cNvSpPr>
            <a:spLocks noChangeArrowheads="1"/>
          </p:cNvSpPr>
          <p:nvPr/>
        </p:nvSpPr>
        <p:spPr bwMode="auto">
          <a:xfrm>
            <a:off x="1041400" y="1693863"/>
            <a:ext cx="2413000" cy="254000"/>
          </a:xfrm>
          <a:prstGeom prst="rect">
            <a:avLst/>
          </a:prstGeom>
          <a:noFill/>
          <a:ln w="19050">
            <a:solidFill>
              <a:srgbClr val="FF0000"/>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61194" name="Rectangle 10"/>
          <p:cNvSpPr>
            <a:spLocks noChangeArrowheads="1"/>
          </p:cNvSpPr>
          <p:nvPr/>
        </p:nvSpPr>
        <p:spPr bwMode="auto">
          <a:xfrm>
            <a:off x="1041400" y="1947863"/>
            <a:ext cx="1198563" cy="254000"/>
          </a:xfrm>
          <a:prstGeom prst="rect">
            <a:avLst/>
          </a:prstGeom>
          <a:noFill/>
          <a:ln w="19050">
            <a:solidFill>
              <a:srgbClr val="FF0000"/>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61195" name="Rectangle 11"/>
          <p:cNvSpPr>
            <a:spLocks noChangeArrowheads="1"/>
          </p:cNvSpPr>
          <p:nvPr/>
        </p:nvSpPr>
        <p:spPr bwMode="auto">
          <a:xfrm>
            <a:off x="1041400" y="2189163"/>
            <a:ext cx="1200150" cy="254000"/>
          </a:xfrm>
          <a:prstGeom prst="rect">
            <a:avLst/>
          </a:prstGeom>
          <a:noFill/>
          <a:ln w="19050">
            <a:solidFill>
              <a:srgbClr val="FF0000"/>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61196" name="Rectangle 12"/>
          <p:cNvSpPr>
            <a:spLocks noChangeArrowheads="1"/>
          </p:cNvSpPr>
          <p:nvPr/>
        </p:nvSpPr>
        <p:spPr bwMode="auto">
          <a:xfrm>
            <a:off x="1041400" y="2425700"/>
            <a:ext cx="3082925" cy="254000"/>
          </a:xfrm>
          <a:prstGeom prst="rect">
            <a:avLst/>
          </a:prstGeom>
          <a:noFill/>
          <a:ln w="19050">
            <a:solidFill>
              <a:srgbClr val="FF0000"/>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61197" name="Rectangle 13"/>
          <p:cNvSpPr>
            <a:spLocks noChangeArrowheads="1"/>
          </p:cNvSpPr>
          <p:nvPr/>
        </p:nvSpPr>
        <p:spPr bwMode="auto">
          <a:xfrm>
            <a:off x="1035050" y="2684463"/>
            <a:ext cx="3429000" cy="254000"/>
          </a:xfrm>
          <a:prstGeom prst="rect">
            <a:avLst/>
          </a:prstGeom>
          <a:noFill/>
          <a:ln w="19050">
            <a:solidFill>
              <a:srgbClr val="FF0000"/>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61198" name="Rectangle 14"/>
          <p:cNvSpPr>
            <a:spLocks noChangeArrowheads="1"/>
          </p:cNvSpPr>
          <p:nvPr/>
        </p:nvSpPr>
        <p:spPr bwMode="auto">
          <a:xfrm>
            <a:off x="1028700" y="2921000"/>
            <a:ext cx="1238250" cy="254000"/>
          </a:xfrm>
          <a:prstGeom prst="rect">
            <a:avLst/>
          </a:prstGeom>
          <a:noFill/>
          <a:ln w="19050">
            <a:solidFill>
              <a:srgbClr val="FF0000"/>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61199" name="Text Box 15"/>
          <p:cNvSpPr txBox="1">
            <a:spLocks noChangeArrowheads="1"/>
          </p:cNvSpPr>
          <p:nvPr/>
        </p:nvSpPr>
        <p:spPr bwMode="auto">
          <a:xfrm>
            <a:off x="5437188" y="3832225"/>
            <a:ext cx="1003300" cy="304800"/>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b="0" i="1">
                <a:solidFill>
                  <a:srgbClr val="000000"/>
                </a:solidFill>
              </a:rPr>
              <a:t>stack</a:t>
            </a:r>
          </a:p>
        </p:txBody>
      </p:sp>
      <p:grpSp>
        <p:nvGrpSpPr>
          <p:cNvPr id="2" name="Group 16"/>
          <p:cNvGrpSpPr>
            <a:grpSpLocks/>
          </p:cNvGrpSpPr>
          <p:nvPr/>
        </p:nvGrpSpPr>
        <p:grpSpPr bwMode="auto">
          <a:xfrm>
            <a:off x="4598988" y="5351463"/>
            <a:ext cx="2595562" cy="1282700"/>
            <a:chOff x="2109" y="3371"/>
            <a:chExt cx="1635" cy="808"/>
          </a:xfrm>
        </p:grpSpPr>
        <p:sp>
          <p:nvSpPr>
            <p:cNvPr id="861201" name="Rectangle 17"/>
            <p:cNvSpPr>
              <a:spLocks noChangeArrowheads="1"/>
            </p:cNvSpPr>
            <p:nvPr/>
          </p:nvSpPr>
          <p:spPr bwMode="auto">
            <a:xfrm>
              <a:off x="2621" y="3407"/>
              <a:ext cx="624" cy="135"/>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1000">
                <a:solidFill>
                  <a:srgbClr val="000000"/>
                </a:solidFill>
                <a:latin typeface="Helvetica" charset="0"/>
              </a:endParaRPr>
            </a:p>
          </p:txBody>
        </p:sp>
        <p:sp>
          <p:nvSpPr>
            <p:cNvPr id="861202" name="Rectangle 18" descr="Small checker board"/>
            <p:cNvSpPr>
              <a:spLocks noChangeArrowheads="1"/>
            </p:cNvSpPr>
            <p:nvPr/>
          </p:nvSpPr>
          <p:spPr bwMode="auto">
            <a:xfrm>
              <a:off x="2621" y="4047"/>
              <a:ext cx="624" cy="129"/>
            </a:xfrm>
            <a:prstGeom prst="rect">
              <a:avLst/>
            </a:prstGeom>
            <a:pattFill prst="smCheck">
              <a:fgClr>
                <a:srgbClr val="999999"/>
              </a:fgClr>
              <a:bgClr>
                <a:srgbClr val="FFFFFF"/>
              </a:bgClr>
            </a:pattFill>
            <a:ln w="9525">
              <a:solidFill>
                <a:schemeClr val="tx1"/>
              </a:solidFill>
              <a:miter lim="800000"/>
              <a:headEnd/>
              <a:tailEnd/>
            </a:ln>
            <a:effectLst/>
          </p:spPr>
          <p:txBody>
            <a:bodyPr wrap="none" anchor="ctr">
              <a:prstTxWarp prst="textNoShape">
                <a:avLst/>
              </a:prstTxWarp>
            </a:bodyPr>
            <a:lstStyle/>
            <a:p>
              <a:pPr algn="ctr"/>
              <a:endParaRPr lang="en-US" sz="1000">
                <a:solidFill>
                  <a:srgbClr val="000000"/>
                </a:solidFill>
                <a:latin typeface="Helvetica" charset="0"/>
              </a:endParaRPr>
            </a:p>
          </p:txBody>
        </p:sp>
        <p:sp>
          <p:nvSpPr>
            <p:cNvPr id="861203" name="Rectangle 19"/>
            <p:cNvSpPr>
              <a:spLocks noChangeArrowheads="1"/>
            </p:cNvSpPr>
            <p:nvPr/>
          </p:nvSpPr>
          <p:spPr bwMode="auto">
            <a:xfrm>
              <a:off x="2621" y="3799"/>
              <a:ext cx="624" cy="254"/>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1000">
                <a:solidFill>
                  <a:srgbClr val="000000"/>
                </a:solidFill>
                <a:latin typeface="Helvetica" charset="0"/>
              </a:endParaRPr>
            </a:p>
          </p:txBody>
        </p:sp>
        <p:sp>
          <p:nvSpPr>
            <p:cNvPr id="861204" name="Rectangle 20"/>
            <p:cNvSpPr>
              <a:spLocks noChangeArrowheads="1"/>
            </p:cNvSpPr>
            <p:nvPr/>
          </p:nvSpPr>
          <p:spPr bwMode="auto">
            <a:xfrm>
              <a:off x="2112" y="3911"/>
              <a:ext cx="529" cy="173"/>
            </a:xfrm>
            <a:prstGeom prst="rect">
              <a:avLst/>
            </a:prstGeom>
            <a:noFill/>
            <a:ln w="9525">
              <a:noFill/>
              <a:miter lim="800000"/>
              <a:headEnd/>
              <a:tailEnd/>
            </a:ln>
            <a:effectLst/>
          </p:spPr>
          <p:txBody>
            <a:bodyPr>
              <a:prstTxWarp prst="textNoShape">
                <a:avLst/>
              </a:prstTxWarp>
              <a:spAutoFit/>
            </a:bodyPr>
            <a:lstStyle/>
            <a:p>
              <a:pPr algn="r"/>
              <a:endParaRPr lang="en-US" sz="1200">
                <a:solidFill>
                  <a:srgbClr val="000000"/>
                </a:solidFill>
                <a:latin typeface="Courier New" charset="0"/>
              </a:endParaRPr>
            </a:p>
          </p:txBody>
        </p:sp>
        <p:sp>
          <p:nvSpPr>
            <p:cNvPr id="861205" name="Rectangle 21"/>
            <p:cNvSpPr>
              <a:spLocks noChangeArrowheads="1"/>
            </p:cNvSpPr>
            <p:nvPr/>
          </p:nvSpPr>
          <p:spPr bwMode="auto">
            <a:xfrm>
              <a:off x="2112" y="3768"/>
              <a:ext cx="529" cy="173"/>
            </a:xfrm>
            <a:prstGeom prst="rect">
              <a:avLst/>
            </a:prstGeom>
            <a:noFill/>
            <a:ln w="9525">
              <a:noFill/>
              <a:miter lim="800000"/>
              <a:headEnd/>
              <a:tailEnd/>
            </a:ln>
            <a:effectLst/>
          </p:spPr>
          <p:txBody>
            <a:bodyPr>
              <a:prstTxWarp prst="textNoShape">
                <a:avLst/>
              </a:prstTxWarp>
              <a:spAutoFit/>
            </a:bodyPr>
            <a:lstStyle/>
            <a:p>
              <a:pPr algn="r"/>
              <a:r>
                <a:rPr lang="en-US" sz="1200" dirty="0">
                  <a:solidFill>
                    <a:srgbClr val="000000"/>
                  </a:solidFill>
                  <a:latin typeface="Courier New" charset="0"/>
                </a:rPr>
                <a:t>total</a:t>
              </a:r>
            </a:p>
          </p:txBody>
        </p:sp>
        <p:sp>
          <p:nvSpPr>
            <p:cNvPr id="861206" name="Rectangle 22"/>
            <p:cNvSpPr>
              <a:spLocks noChangeArrowheads="1"/>
            </p:cNvSpPr>
            <p:nvPr/>
          </p:nvSpPr>
          <p:spPr bwMode="auto">
            <a:xfrm>
              <a:off x="2111" y="3502"/>
              <a:ext cx="529" cy="173"/>
            </a:xfrm>
            <a:prstGeom prst="rect">
              <a:avLst/>
            </a:prstGeom>
            <a:noFill/>
            <a:ln w="9525">
              <a:noFill/>
              <a:miter lim="800000"/>
              <a:headEnd/>
              <a:tailEnd/>
            </a:ln>
            <a:effectLst/>
          </p:spPr>
          <p:txBody>
            <a:bodyPr>
              <a:prstTxWarp prst="textNoShape">
                <a:avLst/>
              </a:prstTxWarp>
              <a:spAutoFit/>
            </a:bodyPr>
            <a:lstStyle/>
            <a:p>
              <a:pPr algn="r"/>
              <a:r>
                <a:rPr lang="en-US" sz="1200" dirty="0">
                  <a:solidFill>
                    <a:srgbClr val="000000"/>
                  </a:solidFill>
                  <a:latin typeface="Courier New" charset="0"/>
                </a:rPr>
                <a:t>pt</a:t>
              </a:r>
            </a:p>
          </p:txBody>
        </p:sp>
        <p:sp>
          <p:nvSpPr>
            <p:cNvPr id="861207" name="Rectangle 23"/>
            <p:cNvSpPr>
              <a:spLocks noChangeArrowheads="1"/>
            </p:cNvSpPr>
            <p:nvPr/>
          </p:nvSpPr>
          <p:spPr bwMode="auto">
            <a:xfrm>
              <a:off x="3215" y="4025"/>
              <a:ext cx="529" cy="154"/>
            </a:xfrm>
            <a:prstGeom prst="rect">
              <a:avLst/>
            </a:prstGeom>
            <a:noFill/>
            <a:ln w="9525">
              <a:noFill/>
              <a:miter lim="800000"/>
              <a:headEnd/>
              <a:tailEnd/>
            </a:ln>
            <a:effectLst/>
          </p:spPr>
          <p:txBody>
            <a:bodyPr>
              <a:prstTxWarp prst="textNoShape">
                <a:avLst/>
              </a:prstTxWarp>
              <a:spAutoFit/>
            </a:bodyPr>
            <a:lstStyle/>
            <a:p>
              <a:r>
                <a:rPr lang="en-US" sz="1000" dirty="0">
                  <a:solidFill>
                    <a:srgbClr val="000000"/>
                  </a:solidFill>
                  <a:latin typeface="Helvetica" charset="0"/>
                </a:rPr>
                <a:t>FFFC</a:t>
              </a:r>
            </a:p>
          </p:txBody>
        </p:sp>
        <p:sp>
          <p:nvSpPr>
            <p:cNvPr id="861208" name="Rectangle 24"/>
            <p:cNvSpPr>
              <a:spLocks noChangeArrowheads="1"/>
            </p:cNvSpPr>
            <p:nvPr/>
          </p:nvSpPr>
          <p:spPr bwMode="auto">
            <a:xfrm>
              <a:off x="3215" y="3897"/>
              <a:ext cx="529" cy="154"/>
            </a:xfrm>
            <a:prstGeom prst="rect">
              <a:avLst/>
            </a:prstGeom>
            <a:noFill/>
            <a:ln w="9525">
              <a:noFill/>
              <a:miter lim="800000"/>
              <a:headEnd/>
              <a:tailEnd/>
            </a:ln>
            <a:effectLst/>
          </p:spPr>
          <p:txBody>
            <a:bodyPr>
              <a:prstTxWarp prst="textNoShape">
                <a:avLst/>
              </a:prstTxWarp>
              <a:spAutoFit/>
            </a:bodyPr>
            <a:lstStyle/>
            <a:p>
              <a:r>
                <a:rPr lang="en-US" sz="1000" dirty="0">
                  <a:solidFill>
                    <a:srgbClr val="000000"/>
                  </a:solidFill>
                  <a:latin typeface="Helvetica" charset="0"/>
                </a:rPr>
                <a:t>FFF8</a:t>
              </a:r>
            </a:p>
          </p:txBody>
        </p:sp>
        <p:sp>
          <p:nvSpPr>
            <p:cNvPr id="861209" name="Rectangle 25"/>
            <p:cNvSpPr>
              <a:spLocks noChangeArrowheads="1"/>
            </p:cNvSpPr>
            <p:nvPr/>
          </p:nvSpPr>
          <p:spPr bwMode="auto">
            <a:xfrm>
              <a:off x="3215" y="3769"/>
              <a:ext cx="529" cy="154"/>
            </a:xfrm>
            <a:prstGeom prst="rect">
              <a:avLst/>
            </a:prstGeom>
            <a:noFill/>
            <a:ln w="9525">
              <a:noFill/>
              <a:miter lim="800000"/>
              <a:headEnd/>
              <a:tailEnd/>
            </a:ln>
            <a:effectLst/>
          </p:spPr>
          <p:txBody>
            <a:bodyPr>
              <a:prstTxWarp prst="textNoShape">
                <a:avLst/>
              </a:prstTxWarp>
              <a:spAutoFit/>
            </a:bodyPr>
            <a:lstStyle/>
            <a:p>
              <a:r>
                <a:rPr lang="en-US" sz="1000" dirty="0">
                  <a:solidFill>
                    <a:srgbClr val="000000"/>
                  </a:solidFill>
                  <a:latin typeface="Helvetica" charset="0"/>
                </a:rPr>
                <a:t>FFF4</a:t>
              </a:r>
            </a:p>
          </p:txBody>
        </p:sp>
        <p:sp>
          <p:nvSpPr>
            <p:cNvPr id="861210" name="Rectangle 26"/>
            <p:cNvSpPr>
              <a:spLocks noChangeArrowheads="1"/>
            </p:cNvSpPr>
            <p:nvPr/>
          </p:nvSpPr>
          <p:spPr bwMode="auto">
            <a:xfrm>
              <a:off x="3215" y="3641"/>
              <a:ext cx="529" cy="154"/>
            </a:xfrm>
            <a:prstGeom prst="rect">
              <a:avLst/>
            </a:prstGeom>
            <a:noFill/>
            <a:ln w="9525">
              <a:noFill/>
              <a:miter lim="800000"/>
              <a:headEnd/>
              <a:tailEnd/>
            </a:ln>
            <a:effectLst/>
          </p:spPr>
          <p:txBody>
            <a:bodyPr>
              <a:prstTxWarp prst="textNoShape">
                <a:avLst/>
              </a:prstTxWarp>
              <a:spAutoFit/>
            </a:bodyPr>
            <a:lstStyle/>
            <a:p>
              <a:r>
                <a:rPr lang="en-US" sz="1000" dirty="0">
                  <a:solidFill>
                    <a:srgbClr val="000000"/>
                  </a:solidFill>
                  <a:latin typeface="Helvetica" charset="0"/>
                </a:rPr>
                <a:t>FFF0</a:t>
              </a:r>
            </a:p>
          </p:txBody>
        </p:sp>
        <p:sp>
          <p:nvSpPr>
            <p:cNvPr id="861211" name="Rectangle 27"/>
            <p:cNvSpPr>
              <a:spLocks noChangeArrowheads="1"/>
            </p:cNvSpPr>
            <p:nvPr/>
          </p:nvSpPr>
          <p:spPr bwMode="auto">
            <a:xfrm>
              <a:off x="3215" y="3513"/>
              <a:ext cx="529" cy="154"/>
            </a:xfrm>
            <a:prstGeom prst="rect">
              <a:avLst/>
            </a:prstGeom>
            <a:noFill/>
            <a:ln w="9525">
              <a:noFill/>
              <a:miter lim="800000"/>
              <a:headEnd/>
              <a:tailEnd/>
            </a:ln>
            <a:effectLst/>
          </p:spPr>
          <p:txBody>
            <a:bodyPr>
              <a:prstTxWarp prst="textNoShape">
                <a:avLst/>
              </a:prstTxWarp>
              <a:spAutoFit/>
            </a:bodyPr>
            <a:lstStyle/>
            <a:p>
              <a:r>
                <a:rPr lang="en-US" sz="1000" dirty="0">
                  <a:solidFill>
                    <a:srgbClr val="000000"/>
                  </a:solidFill>
                  <a:latin typeface="Helvetica" charset="0"/>
                </a:rPr>
                <a:t>FFEC</a:t>
              </a:r>
            </a:p>
          </p:txBody>
        </p:sp>
        <p:sp>
          <p:nvSpPr>
            <p:cNvPr id="861212" name="Rectangle 28"/>
            <p:cNvSpPr>
              <a:spLocks noChangeArrowheads="1"/>
            </p:cNvSpPr>
            <p:nvPr/>
          </p:nvSpPr>
          <p:spPr bwMode="auto">
            <a:xfrm>
              <a:off x="2621" y="3538"/>
              <a:ext cx="624" cy="261"/>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1000">
                <a:solidFill>
                  <a:srgbClr val="000000"/>
                </a:solidFill>
                <a:latin typeface="Helvetica" charset="0"/>
              </a:endParaRPr>
            </a:p>
          </p:txBody>
        </p:sp>
        <p:sp>
          <p:nvSpPr>
            <p:cNvPr id="861213" name="Rectangle 29"/>
            <p:cNvSpPr>
              <a:spLocks noChangeArrowheads="1"/>
            </p:cNvSpPr>
            <p:nvPr/>
          </p:nvSpPr>
          <p:spPr bwMode="auto">
            <a:xfrm>
              <a:off x="3215" y="3385"/>
              <a:ext cx="529" cy="154"/>
            </a:xfrm>
            <a:prstGeom prst="rect">
              <a:avLst/>
            </a:prstGeom>
            <a:noFill/>
            <a:ln w="9525">
              <a:noFill/>
              <a:miter lim="800000"/>
              <a:headEnd/>
              <a:tailEnd/>
            </a:ln>
            <a:effectLst/>
          </p:spPr>
          <p:txBody>
            <a:bodyPr>
              <a:prstTxWarp prst="textNoShape">
                <a:avLst/>
              </a:prstTxWarp>
              <a:spAutoFit/>
            </a:bodyPr>
            <a:lstStyle/>
            <a:p>
              <a:r>
                <a:rPr lang="en-US" sz="1000" dirty="0">
                  <a:solidFill>
                    <a:srgbClr val="000000"/>
                  </a:solidFill>
                  <a:latin typeface="Helvetica" charset="0"/>
                </a:rPr>
                <a:t>FFE8</a:t>
              </a:r>
            </a:p>
          </p:txBody>
        </p:sp>
        <p:sp>
          <p:nvSpPr>
            <p:cNvPr id="861214" name="Rectangle 30"/>
            <p:cNvSpPr>
              <a:spLocks noChangeArrowheads="1"/>
            </p:cNvSpPr>
            <p:nvPr/>
          </p:nvSpPr>
          <p:spPr bwMode="auto">
            <a:xfrm>
              <a:off x="2109" y="3371"/>
              <a:ext cx="529" cy="173"/>
            </a:xfrm>
            <a:prstGeom prst="rect">
              <a:avLst/>
            </a:prstGeom>
            <a:noFill/>
            <a:ln w="9525">
              <a:noFill/>
              <a:miter lim="800000"/>
              <a:headEnd/>
              <a:tailEnd/>
            </a:ln>
            <a:effectLst/>
          </p:spPr>
          <p:txBody>
            <a:bodyPr>
              <a:prstTxWarp prst="textNoShape">
                <a:avLst/>
              </a:prstTxWarp>
              <a:spAutoFit/>
            </a:bodyPr>
            <a:lstStyle/>
            <a:p>
              <a:pPr algn="r"/>
              <a:r>
                <a:rPr lang="en-US" sz="1200" dirty="0">
                  <a:solidFill>
                    <a:srgbClr val="000000"/>
                  </a:solidFill>
                  <a:latin typeface="Courier New" charset="0"/>
                </a:rPr>
                <a:t>array</a:t>
              </a:r>
            </a:p>
          </p:txBody>
        </p:sp>
        <p:sp>
          <p:nvSpPr>
            <p:cNvPr id="861215" name="Line 31"/>
            <p:cNvSpPr>
              <a:spLocks noChangeShapeType="1"/>
            </p:cNvSpPr>
            <p:nvPr/>
          </p:nvSpPr>
          <p:spPr bwMode="auto">
            <a:xfrm>
              <a:off x="2623" y="3670"/>
              <a:ext cx="619" cy="0"/>
            </a:xfrm>
            <a:prstGeom prst="line">
              <a:avLst/>
            </a:prstGeom>
            <a:noFill/>
            <a:ln w="9525" cap="rnd">
              <a:solidFill>
                <a:schemeClr val="tx1"/>
              </a:solidFill>
              <a:prstDash val="sysDot"/>
              <a:round/>
              <a:headEnd/>
              <a:tailEnd/>
            </a:ln>
            <a:effectLst/>
          </p:spPr>
          <p:txBody>
            <a:bodyPr wrap="none" anchor="ctr">
              <a:prstTxWarp prst="textNoShape">
                <a:avLst/>
              </a:prstTxWarp>
            </a:bodyPr>
            <a:lstStyle/>
            <a:p>
              <a:endParaRPr lang="en-US">
                <a:solidFill>
                  <a:srgbClr val="000000"/>
                </a:solidFill>
              </a:endParaRPr>
            </a:p>
          </p:txBody>
        </p:sp>
        <p:sp>
          <p:nvSpPr>
            <p:cNvPr id="861216" name="Rectangle 32"/>
            <p:cNvSpPr>
              <a:spLocks noChangeArrowheads="1"/>
            </p:cNvSpPr>
            <p:nvPr/>
          </p:nvSpPr>
          <p:spPr bwMode="auto">
            <a:xfrm>
              <a:off x="2667" y="3839"/>
              <a:ext cx="529" cy="154"/>
            </a:xfrm>
            <a:prstGeom prst="rect">
              <a:avLst/>
            </a:prstGeom>
            <a:noFill/>
            <a:ln w="9525">
              <a:noFill/>
              <a:miter lim="800000"/>
              <a:headEnd/>
              <a:tailEnd/>
            </a:ln>
            <a:effectLst/>
          </p:spPr>
          <p:txBody>
            <a:bodyPr>
              <a:prstTxWarp prst="textNoShape">
                <a:avLst/>
              </a:prstTxWarp>
              <a:spAutoFit/>
            </a:bodyPr>
            <a:lstStyle/>
            <a:p>
              <a:pPr algn="ctr"/>
              <a:r>
                <a:rPr lang="en-US" sz="1000" i="1" dirty="0">
                  <a:solidFill>
                    <a:srgbClr val="000000"/>
                  </a:solidFill>
                  <a:latin typeface="Helvetica" charset="0"/>
                </a:rPr>
                <a:t>???</a:t>
              </a:r>
              <a:endParaRPr lang="en-US" sz="1000" dirty="0">
                <a:solidFill>
                  <a:srgbClr val="000000"/>
                </a:solidFill>
                <a:latin typeface="Helvetica" charset="0"/>
              </a:endParaRPr>
            </a:p>
          </p:txBody>
        </p:sp>
        <p:sp>
          <p:nvSpPr>
            <p:cNvPr id="861217" name="Rectangle 33"/>
            <p:cNvSpPr>
              <a:spLocks noChangeArrowheads="1"/>
            </p:cNvSpPr>
            <p:nvPr/>
          </p:nvSpPr>
          <p:spPr bwMode="auto">
            <a:xfrm>
              <a:off x="2667" y="3534"/>
              <a:ext cx="529" cy="154"/>
            </a:xfrm>
            <a:prstGeom prst="rect">
              <a:avLst/>
            </a:prstGeom>
            <a:noFill/>
            <a:ln w="9525">
              <a:noFill/>
              <a:miter lim="800000"/>
              <a:headEnd/>
              <a:tailEnd/>
            </a:ln>
            <a:effectLst/>
          </p:spPr>
          <p:txBody>
            <a:bodyPr>
              <a:prstTxWarp prst="textNoShape">
                <a:avLst/>
              </a:prstTxWarp>
              <a:spAutoFit/>
            </a:bodyPr>
            <a:lstStyle/>
            <a:p>
              <a:pPr algn="ctr"/>
              <a:r>
                <a:rPr lang="en-US" sz="1000" i="1" dirty="0">
                  <a:solidFill>
                    <a:srgbClr val="000000"/>
                  </a:solidFill>
                  <a:latin typeface="Helvetica" charset="0"/>
                </a:rPr>
                <a:t>???</a:t>
              </a:r>
              <a:endParaRPr lang="en-US" sz="1000" dirty="0">
                <a:solidFill>
                  <a:srgbClr val="000000"/>
                </a:solidFill>
                <a:latin typeface="Helvetica" charset="0"/>
              </a:endParaRPr>
            </a:p>
          </p:txBody>
        </p:sp>
        <p:sp>
          <p:nvSpPr>
            <p:cNvPr id="861218" name="Rectangle 34"/>
            <p:cNvSpPr>
              <a:spLocks noChangeArrowheads="1"/>
            </p:cNvSpPr>
            <p:nvPr/>
          </p:nvSpPr>
          <p:spPr bwMode="auto">
            <a:xfrm>
              <a:off x="2667" y="3400"/>
              <a:ext cx="529" cy="154"/>
            </a:xfrm>
            <a:prstGeom prst="rect">
              <a:avLst/>
            </a:prstGeom>
            <a:noFill/>
            <a:ln w="9525">
              <a:noFill/>
              <a:miter lim="800000"/>
              <a:headEnd/>
              <a:tailEnd/>
            </a:ln>
            <a:effectLst/>
          </p:spPr>
          <p:txBody>
            <a:bodyPr>
              <a:prstTxWarp prst="textNoShape">
                <a:avLst/>
              </a:prstTxWarp>
              <a:spAutoFit/>
            </a:bodyPr>
            <a:lstStyle/>
            <a:p>
              <a:pPr algn="ctr"/>
              <a:r>
                <a:rPr lang="en-US" sz="1000" i="1" dirty="0">
                  <a:solidFill>
                    <a:srgbClr val="000000"/>
                  </a:solidFill>
                  <a:latin typeface="Helvetica" charset="0"/>
                </a:rPr>
                <a:t>???</a:t>
              </a:r>
              <a:endParaRPr lang="en-US" sz="1000" dirty="0">
                <a:solidFill>
                  <a:srgbClr val="000000"/>
                </a:solidFill>
                <a:latin typeface="Helvetica" charset="0"/>
              </a:endParaRPr>
            </a:p>
          </p:txBody>
        </p:sp>
        <p:sp>
          <p:nvSpPr>
            <p:cNvPr id="861219" name="Rectangle 35"/>
            <p:cNvSpPr>
              <a:spLocks noChangeArrowheads="1"/>
            </p:cNvSpPr>
            <p:nvPr/>
          </p:nvSpPr>
          <p:spPr bwMode="auto">
            <a:xfrm>
              <a:off x="2667" y="3655"/>
              <a:ext cx="529" cy="154"/>
            </a:xfrm>
            <a:prstGeom prst="rect">
              <a:avLst/>
            </a:prstGeom>
            <a:noFill/>
            <a:ln w="9525">
              <a:noFill/>
              <a:miter lim="800000"/>
              <a:headEnd/>
              <a:tailEnd/>
            </a:ln>
            <a:effectLst/>
          </p:spPr>
          <p:txBody>
            <a:bodyPr>
              <a:prstTxWarp prst="textNoShape">
                <a:avLst/>
              </a:prstTxWarp>
              <a:spAutoFit/>
            </a:bodyPr>
            <a:lstStyle/>
            <a:p>
              <a:pPr algn="ctr"/>
              <a:r>
                <a:rPr lang="en-US" sz="1000" i="1" dirty="0">
                  <a:solidFill>
                    <a:srgbClr val="000000"/>
                  </a:solidFill>
                  <a:latin typeface="Helvetica" charset="0"/>
                </a:rPr>
                <a:t>???</a:t>
              </a:r>
              <a:endParaRPr lang="en-US" sz="1000" dirty="0">
                <a:solidFill>
                  <a:srgbClr val="000000"/>
                </a:solidFill>
                <a:latin typeface="Helvetica" charset="0"/>
              </a:endParaRPr>
            </a:p>
          </p:txBody>
        </p:sp>
      </p:grpSp>
      <p:grpSp>
        <p:nvGrpSpPr>
          <p:cNvPr id="3" name="Group 36"/>
          <p:cNvGrpSpPr>
            <a:grpSpLocks/>
          </p:cNvGrpSpPr>
          <p:nvPr/>
        </p:nvGrpSpPr>
        <p:grpSpPr bwMode="auto">
          <a:xfrm>
            <a:off x="5437188" y="5576887"/>
            <a:ext cx="938212" cy="274638"/>
            <a:chOff x="3969" y="3505"/>
            <a:chExt cx="591" cy="173"/>
          </a:xfrm>
        </p:grpSpPr>
        <p:sp>
          <p:nvSpPr>
            <p:cNvPr id="861221" name="Rectangle 37"/>
            <p:cNvSpPr>
              <a:spLocks noChangeArrowheads="1"/>
            </p:cNvSpPr>
            <p:nvPr/>
          </p:nvSpPr>
          <p:spPr bwMode="auto">
            <a:xfrm>
              <a:off x="3969" y="3542"/>
              <a:ext cx="591" cy="117"/>
            </a:xfrm>
            <a:prstGeom prst="rect">
              <a:avLst/>
            </a:prstGeom>
            <a:solidFill>
              <a:srgbClr val="FFFFFF"/>
            </a:solidFill>
            <a:ln w="9525">
              <a:noFill/>
              <a:miter lim="800000"/>
              <a:headEnd/>
              <a:tailEnd/>
            </a:ln>
            <a:effectLst/>
          </p:spPr>
          <p:txBody>
            <a:bodyPr wrap="none" anchor="ctr">
              <a:prstTxWarp prst="textNoShape">
                <a:avLst/>
              </a:prstTxWarp>
            </a:bodyPr>
            <a:lstStyle/>
            <a:p>
              <a:endParaRPr lang="en-US">
                <a:solidFill>
                  <a:srgbClr val="000000"/>
                </a:solidFill>
              </a:endParaRPr>
            </a:p>
          </p:txBody>
        </p:sp>
        <p:sp>
          <p:nvSpPr>
            <p:cNvPr id="861222" name="Rectangle 38"/>
            <p:cNvSpPr>
              <a:spLocks noChangeArrowheads="1"/>
            </p:cNvSpPr>
            <p:nvPr/>
          </p:nvSpPr>
          <p:spPr bwMode="auto">
            <a:xfrm>
              <a:off x="3997" y="3505"/>
              <a:ext cx="529" cy="173"/>
            </a:xfrm>
            <a:prstGeom prst="rect">
              <a:avLst/>
            </a:prstGeom>
            <a:noFill/>
            <a:ln w="9525">
              <a:noFill/>
              <a:miter lim="800000"/>
              <a:headEnd/>
              <a:tailEnd/>
            </a:ln>
            <a:effectLst/>
          </p:spPr>
          <p:txBody>
            <a:bodyPr>
              <a:prstTxWarp prst="textNoShape">
                <a:avLst/>
              </a:prstTxWarp>
              <a:spAutoFit/>
            </a:bodyPr>
            <a:lstStyle/>
            <a:p>
              <a:pPr algn="ctr"/>
              <a:r>
                <a:rPr lang="en-US" sz="1200" b="0" dirty="0">
                  <a:solidFill>
                    <a:srgbClr val="000000"/>
                  </a:solidFill>
                </a:rPr>
                <a:t>1</a:t>
              </a:r>
              <a:endParaRPr lang="en-US" sz="1000" dirty="0">
                <a:solidFill>
                  <a:srgbClr val="000000"/>
                </a:solidFill>
                <a:latin typeface="Helvetica" charset="0"/>
              </a:endParaRPr>
            </a:p>
          </p:txBody>
        </p:sp>
      </p:grpSp>
      <p:grpSp>
        <p:nvGrpSpPr>
          <p:cNvPr id="4" name="Group 39"/>
          <p:cNvGrpSpPr>
            <a:grpSpLocks/>
          </p:cNvGrpSpPr>
          <p:nvPr/>
        </p:nvGrpSpPr>
        <p:grpSpPr bwMode="auto">
          <a:xfrm>
            <a:off x="5437188" y="6084887"/>
            <a:ext cx="938212" cy="274638"/>
            <a:chOff x="3969" y="3505"/>
            <a:chExt cx="591" cy="173"/>
          </a:xfrm>
        </p:grpSpPr>
        <p:sp>
          <p:nvSpPr>
            <p:cNvPr id="861224" name="Rectangle 40"/>
            <p:cNvSpPr>
              <a:spLocks noChangeArrowheads="1"/>
            </p:cNvSpPr>
            <p:nvPr/>
          </p:nvSpPr>
          <p:spPr bwMode="auto">
            <a:xfrm>
              <a:off x="3969" y="3527"/>
              <a:ext cx="591" cy="117"/>
            </a:xfrm>
            <a:prstGeom prst="rect">
              <a:avLst/>
            </a:prstGeom>
            <a:solidFill>
              <a:srgbClr val="FFFFFF"/>
            </a:solidFill>
            <a:ln w="9525">
              <a:noFill/>
              <a:miter lim="800000"/>
              <a:headEnd/>
              <a:tailEnd/>
            </a:ln>
            <a:effectLst/>
          </p:spPr>
          <p:txBody>
            <a:bodyPr wrap="none" anchor="ctr">
              <a:prstTxWarp prst="textNoShape">
                <a:avLst/>
              </a:prstTxWarp>
            </a:bodyPr>
            <a:lstStyle/>
            <a:p>
              <a:endParaRPr lang="en-US">
                <a:solidFill>
                  <a:srgbClr val="000000"/>
                </a:solidFill>
              </a:endParaRPr>
            </a:p>
          </p:txBody>
        </p:sp>
        <p:sp>
          <p:nvSpPr>
            <p:cNvPr id="861225" name="Rectangle 41"/>
            <p:cNvSpPr>
              <a:spLocks noChangeArrowheads="1"/>
            </p:cNvSpPr>
            <p:nvPr/>
          </p:nvSpPr>
          <p:spPr bwMode="auto">
            <a:xfrm>
              <a:off x="3997" y="3505"/>
              <a:ext cx="529" cy="173"/>
            </a:xfrm>
            <a:prstGeom prst="rect">
              <a:avLst/>
            </a:prstGeom>
            <a:noFill/>
            <a:ln w="9525">
              <a:noFill/>
              <a:miter lim="800000"/>
              <a:headEnd/>
              <a:tailEnd/>
            </a:ln>
            <a:effectLst/>
          </p:spPr>
          <p:txBody>
            <a:bodyPr>
              <a:prstTxWarp prst="textNoShape">
                <a:avLst/>
              </a:prstTxWarp>
              <a:spAutoFit/>
            </a:bodyPr>
            <a:lstStyle/>
            <a:p>
              <a:pPr algn="ctr"/>
              <a:r>
                <a:rPr lang="en-US" sz="1200" b="0" dirty="0">
                  <a:solidFill>
                    <a:srgbClr val="000000"/>
                  </a:solidFill>
                </a:rPr>
                <a:t>0.0</a:t>
              </a:r>
              <a:endParaRPr lang="en-US" sz="1000" dirty="0">
                <a:solidFill>
                  <a:srgbClr val="000000"/>
                </a:solidFill>
                <a:latin typeface="Helvetica" charset="0"/>
              </a:endParaRPr>
            </a:p>
          </p:txBody>
        </p:sp>
      </p:grpSp>
      <p:grpSp>
        <p:nvGrpSpPr>
          <p:cNvPr id="5" name="Group 42"/>
          <p:cNvGrpSpPr>
            <a:grpSpLocks/>
          </p:cNvGrpSpPr>
          <p:nvPr/>
        </p:nvGrpSpPr>
        <p:grpSpPr bwMode="auto">
          <a:xfrm>
            <a:off x="5449888" y="5384801"/>
            <a:ext cx="938212" cy="244475"/>
            <a:chOff x="3969" y="3528"/>
            <a:chExt cx="591" cy="154"/>
          </a:xfrm>
        </p:grpSpPr>
        <p:sp>
          <p:nvSpPr>
            <p:cNvPr id="861227" name="Rectangle 43"/>
            <p:cNvSpPr>
              <a:spLocks noChangeArrowheads="1"/>
            </p:cNvSpPr>
            <p:nvPr/>
          </p:nvSpPr>
          <p:spPr bwMode="auto">
            <a:xfrm>
              <a:off x="3969" y="3550"/>
              <a:ext cx="591" cy="117"/>
            </a:xfrm>
            <a:prstGeom prst="rect">
              <a:avLst/>
            </a:prstGeom>
            <a:solidFill>
              <a:srgbClr val="FFFFFF"/>
            </a:solidFill>
            <a:ln w="9525">
              <a:noFill/>
              <a:miter lim="800000"/>
              <a:headEnd/>
              <a:tailEnd/>
            </a:ln>
            <a:effectLst/>
          </p:spPr>
          <p:txBody>
            <a:bodyPr wrap="none" anchor="ctr">
              <a:prstTxWarp prst="textNoShape">
                <a:avLst/>
              </a:prstTxWarp>
            </a:bodyPr>
            <a:lstStyle/>
            <a:p>
              <a:endParaRPr lang="en-US">
                <a:solidFill>
                  <a:srgbClr val="000000"/>
                </a:solidFill>
              </a:endParaRPr>
            </a:p>
          </p:txBody>
        </p:sp>
        <p:sp>
          <p:nvSpPr>
            <p:cNvPr id="861228" name="Rectangle 44"/>
            <p:cNvSpPr>
              <a:spLocks noChangeArrowheads="1"/>
            </p:cNvSpPr>
            <p:nvPr/>
          </p:nvSpPr>
          <p:spPr bwMode="auto">
            <a:xfrm>
              <a:off x="3997" y="3528"/>
              <a:ext cx="529" cy="154"/>
            </a:xfrm>
            <a:prstGeom prst="rect">
              <a:avLst/>
            </a:prstGeom>
            <a:noFill/>
            <a:ln w="9525">
              <a:noFill/>
              <a:miter lim="800000"/>
              <a:headEnd/>
              <a:tailEnd/>
            </a:ln>
            <a:effectLst/>
          </p:spPr>
          <p:txBody>
            <a:bodyPr>
              <a:prstTxWarp prst="textNoShape">
                <a:avLst/>
              </a:prstTxWarp>
              <a:spAutoFit/>
            </a:bodyPr>
            <a:lstStyle/>
            <a:p>
              <a:pPr algn="ctr"/>
              <a:r>
                <a:rPr lang="en-US" sz="1000" dirty="0">
                  <a:solidFill>
                    <a:srgbClr val="000000"/>
                  </a:solidFill>
                  <a:latin typeface="Helvetica" charset="0"/>
                </a:rPr>
                <a:t>1000</a:t>
              </a:r>
            </a:p>
          </p:txBody>
        </p:sp>
      </p:grpSp>
      <p:grpSp>
        <p:nvGrpSpPr>
          <p:cNvPr id="6" name="Group 45"/>
          <p:cNvGrpSpPr>
            <a:grpSpLocks/>
          </p:cNvGrpSpPr>
          <p:nvPr/>
        </p:nvGrpSpPr>
        <p:grpSpPr bwMode="auto">
          <a:xfrm>
            <a:off x="5437188" y="5780087"/>
            <a:ext cx="938212" cy="274638"/>
            <a:chOff x="3969" y="3505"/>
            <a:chExt cx="591" cy="173"/>
          </a:xfrm>
        </p:grpSpPr>
        <p:sp>
          <p:nvSpPr>
            <p:cNvPr id="861230" name="Rectangle 46"/>
            <p:cNvSpPr>
              <a:spLocks noChangeArrowheads="1"/>
            </p:cNvSpPr>
            <p:nvPr/>
          </p:nvSpPr>
          <p:spPr bwMode="auto">
            <a:xfrm>
              <a:off x="3969" y="3542"/>
              <a:ext cx="591" cy="117"/>
            </a:xfrm>
            <a:prstGeom prst="rect">
              <a:avLst/>
            </a:prstGeom>
            <a:solidFill>
              <a:srgbClr val="FFFFFF"/>
            </a:solidFill>
            <a:ln w="9525">
              <a:noFill/>
              <a:miter lim="800000"/>
              <a:headEnd/>
              <a:tailEnd/>
            </a:ln>
            <a:effectLst/>
          </p:spPr>
          <p:txBody>
            <a:bodyPr wrap="none" anchor="ctr">
              <a:prstTxWarp prst="textNoShape">
                <a:avLst/>
              </a:prstTxWarp>
            </a:bodyPr>
            <a:lstStyle/>
            <a:p>
              <a:endParaRPr lang="en-US">
                <a:solidFill>
                  <a:srgbClr val="000000"/>
                </a:solidFill>
              </a:endParaRPr>
            </a:p>
          </p:txBody>
        </p:sp>
        <p:sp>
          <p:nvSpPr>
            <p:cNvPr id="861231" name="Rectangle 47"/>
            <p:cNvSpPr>
              <a:spLocks noChangeArrowheads="1"/>
            </p:cNvSpPr>
            <p:nvPr/>
          </p:nvSpPr>
          <p:spPr bwMode="auto">
            <a:xfrm>
              <a:off x="3997" y="3505"/>
              <a:ext cx="529" cy="173"/>
            </a:xfrm>
            <a:prstGeom prst="rect">
              <a:avLst/>
            </a:prstGeom>
            <a:noFill/>
            <a:ln w="9525">
              <a:noFill/>
              <a:miter lim="800000"/>
              <a:headEnd/>
              <a:tailEnd/>
            </a:ln>
            <a:effectLst/>
          </p:spPr>
          <p:txBody>
            <a:bodyPr>
              <a:prstTxWarp prst="textNoShape">
                <a:avLst/>
              </a:prstTxWarp>
              <a:spAutoFit/>
            </a:bodyPr>
            <a:lstStyle/>
            <a:p>
              <a:pPr algn="ctr"/>
              <a:r>
                <a:rPr lang="en-US" sz="1200" b="0">
                  <a:solidFill>
                    <a:srgbClr val="000000"/>
                  </a:solidFill>
                </a:rPr>
                <a:t>2</a:t>
              </a:r>
              <a:endParaRPr lang="en-US" sz="1000">
                <a:solidFill>
                  <a:srgbClr val="000000"/>
                </a:solidFill>
                <a:latin typeface="Helvetica" charset="0"/>
              </a:endParaRPr>
            </a:p>
          </p:txBody>
        </p:sp>
      </p:grpSp>
      <p:grpSp>
        <p:nvGrpSpPr>
          <p:cNvPr id="7" name="Group 48"/>
          <p:cNvGrpSpPr>
            <a:grpSpLocks/>
          </p:cNvGrpSpPr>
          <p:nvPr/>
        </p:nvGrpSpPr>
        <p:grpSpPr bwMode="auto">
          <a:xfrm>
            <a:off x="2528888" y="4111622"/>
            <a:ext cx="1779587" cy="1065211"/>
            <a:chOff x="800" y="2732"/>
            <a:chExt cx="1121" cy="671"/>
          </a:xfrm>
        </p:grpSpPr>
        <p:sp>
          <p:nvSpPr>
            <p:cNvPr id="861233" name="Rectangle 49"/>
            <p:cNvSpPr>
              <a:spLocks noChangeArrowheads="1"/>
            </p:cNvSpPr>
            <p:nvPr/>
          </p:nvSpPr>
          <p:spPr bwMode="auto">
            <a:xfrm>
              <a:off x="800" y="2885"/>
              <a:ext cx="624" cy="129"/>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1000" i="1">
                <a:solidFill>
                  <a:srgbClr val="000000"/>
                </a:solidFill>
                <a:latin typeface="Helvetica" charset="0"/>
              </a:endParaRPr>
            </a:p>
          </p:txBody>
        </p:sp>
        <p:sp>
          <p:nvSpPr>
            <p:cNvPr id="861234" name="Rectangle 50"/>
            <p:cNvSpPr>
              <a:spLocks noChangeArrowheads="1"/>
            </p:cNvSpPr>
            <p:nvPr/>
          </p:nvSpPr>
          <p:spPr bwMode="auto">
            <a:xfrm>
              <a:off x="800" y="2756"/>
              <a:ext cx="624" cy="129"/>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1000">
                <a:solidFill>
                  <a:srgbClr val="000000"/>
                </a:solidFill>
                <a:latin typeface="Helvetica" charset="0"/>
              </a:endParaRPr>
            </a:p>
          </p:txBody>
        </p:sp>
        <p:sp>
          <p:nvSpPr>
            <p:cNvPr id="861235" name="Rectangle 51"/>
            <p:cNvSpPr>
              <a:spLocks noChangeArrowheads="1"/>
            </p:cNvSpPr>
            <p:nvPr/>
          </p:nvSpPr>
          <p:spPr bwMode="auto">
            <a:xfrm>
              <a:off x="1392" y="2861"/>
              <a:ext cx="529" cy="154"/>
            </a:xfrm>
            <a:prstGeom prst="rect">
              <a:avLst/>
            </a:prstGeom>
            <a:noFill/>
            <a:ln w="9525">
              <a:noFill/>
              <a:miter lim="800000"/>
              <a:headEnd/>
              <a:tailEnd/>
            </a:ln>
            <a:effectLst/>
          </p:spPr>
          <p:txBody>
            <a:bodyPr>
              <a:prstTxWarp prst="textNoShape">
                <a:avLst/>
              </a:prstTxWarp>
              <a:spAutoFit/>
            </a:bodyPr>
            <a:lstStyle/>
            <a:p>
              <a:r>
                <a:rPr lang="en-US" sz="1000" dirty="0">
                  <a:solidFill>
                    <a:srgbClr val="000000"/>
                  </a:solidFill>
                  <a:latin typeface="Helvetica" charset="0"/>
                </a:rPr>
                <a:t>1004</a:t>
              </a:r>
            </a:p>
          </p:txBody>
        </p:sp>
        <p:sp>
          <p:nvSpPr>
            <p:cNvPr id="861236" name="Rectangle 52"/>
            <p:cNvSpPr>
              <a:spLocks noChangeArrowheads="1"/>
            </p:cNvSpPr>
            <p:nvPr/>
          </p:nvSpPr>
          <p:spPr bwMode="auto">
            <a:xfrm>
              <a:off x="1392" y="2732"/>
              <a:ext cx="529" cy="154"/>
            </a:xfrm>
            <a:prstGeom prst="rect">
              <a:avLst/>
            </a:prstGeom>
            <a:noFill/>
            <a:ln w="9525">
              <a:noFill/>
              <a:miter lim="800000"/>
              <a:headEnd/>
              <a:tailEnd/>
            </a:ln>
            <a:effectLst/>
          </p:spPr>
          <p:txBody>
            <a:bodyPr>
              <a:prstTxWarp prst="textNoShape">
                <a:avLst/>
              </a:prstTxWarp>
              <a:spAutoFit/>
            </a:bodyPr>
            <a:lstStyle/>
            <a:p>
              <a:r>
                <a:rPr lang="en-US" sz="1000" dirty="0">
                  <a:solidFill>
                    <a:srgbClr val="000000"/>
                  </a:solidFill>
                  <a:latin typeface="Helvetica" charset="0"/>
                </a:rPr>
                <a:t>1000</a:t>
              </a:r>
            </a:p>
          </p:txBody>
        </p:sp>
        <p:sp>
          <p:nvSpPr>
            <p:cNvPr id="861237" name="Rectangle 53"/>
            <p:cNvSpPr>
              <a:spLocks noChangeArrowheads="1"/>
            </p:cNvSpPr>
            <p:nvPr/>
          </p:nvSpPr>
          <p:spPr bwMode="auto">
            <a:xfrm>
              <a:off x="800" y="3013"/>
              <a:ext cx="624" cy="129"/>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1000" i="1">
                <a:solidFill>
                  <a:srgbClr val="000000"/>
                </a:solidFill>
                <a:latin typeface="Helvetica" charset="0"/>
              </a:endParaRPr>
            </a:p>
          </p:txBody>
        </p:sp>
        <p:sp>
          <p:nvSpPr>
            <p:cNvPr id="861238" name="Rectangle 54"/>
            <p:cNvSpPr>
              <a:spLocks noChangeArrowheads="1"/>
            </p:cNvSpPr>
            <p:nvPr/>
          </p:nvSpPr>
          <p:spPr bwMode="auto">
            <a:xfrm>
              <a:off x="1392" y="2989"/>
              <a:ext cx="529" cy="154"/>
            </a:xfrm>
            <a:prstGeom prst="rect">
              <a:avLst/>
            </a:prstGeom>
            <a:noFill/>
            <a:ln w="9525">
              <a:noFill/>
              <a:miter lim="800000"/>
              <a:headEnd/>
              <a:tailEnd/>
            </a:ln>
            <a:effectLst/>
          </p:spPr>
          <p:txBody>
            <a:bodyPr>
              <a:prstTxWarp prst="textNoShape">
                <a:avLst/>
              </a:prstTxWarp>
              <a:spAutoFit/>
            </a:bodyPr>
            <a:lstStyle/>
            <a:p>
              <a:r>
                <a:rPr lang="en-US" sz="1000" dirty="0">
                  <a:solidFill>
                    <a:srgbClr val="000000"/>
                  </a:solidFill>
                  <a:latin typeface="Helvetica" charset="0"/>
                </a:rPr>
                <a:t>1008</a:t>
              </a:r>
            </a:p>
          </p:txBody>
        </p:sp>
        <p:sp>
          <p:nvSpPr>
            <p:cNvPr id="861239" name="Rectangle 55"/>
            <p:cNvSpPr>
              <a:spLocks noChangeArrowheads="1"/>
            </p:cNvSpPr>
            <p:nvPr/>
          </p:nvSpPr>
          <p:spPr bwMode="auto">
            <a:xfrm>
              <a:off x="800" y="3141"/>
              <a:ext cx="624" cy="129"/>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1000" i="1">
                <a:solidFill>
                  <a:srgbClr val="000000"/>
                </a:solidFill>
                <a:latin typeface="Helvetica" charset="0"/>
              </a:endParaRPr>
            </a:p>
          </p:txBody>
        </p:sp>
        <p:sp>
          <p:nvSpPr>
            <p:cNvPr id="861240" name="Rectangle 56"/>
            <p:cNvSpPr>
              <a:spLocks noChangeArrowheads="1"/>
            </p:cNvSpPr>
            <p:nvPr/>
          </p:nvSpPr>
          <p:spPr bwMode="auto">
            <a:xfrm>
              <a:off x="1392" y="3117"/>
              <a:ext cx="529" cy="154"/>
            </a:xfrm>
            <a:prstGeom prst="rect">
              <a:avLst/>
            </a:prstGeom>
            <a:noFill/>
            <a:ln w="9525">
              <a:noFill/>
              <a:miter lim="800000"/>
              <a:headEnd/>
              <a:tailEnd/>
            </a:ln>
            <a:effectLst/>
          </p:spPr>
          <p:txBody>
            <a:bodyPr>
              <a:prstTxWarp prst="textNoShape">
                <a:avLst/>
              </a:prstTxWarp>
              <a:spAutoFit/>
            </a:bodyPr>
            <a:lstStyle/>
            <a:p>
              <a:r>
                <a:rPr lang="en-US" sz="1000" dirty="0">
                  <a:solidFill>
                    <a:srgbClr val="000000"/>
                  </a:solidFill>
                  <a:latin typeface="Helvetica" charset="0"/>
                </a:rPr>
                <a:t>100C</a:t>
              </a:r>
            </a:p>
          </p:txBody>
        </p:sp>
        <p:sp>
          <p:nvSpPr>
            <p:cNvPr id="861241" name="Rectangle 57"/>
            <p:cNvSpPr>
              <a:spLocks noChangeArrowheads="1"/>
            </p:cNvSpPr>
            <p:nvPr/>
          </p:nvSpPr>
          <p:spPr bwMode="auto">
            <a:xfrm>
              <a:off x="800" y="3269"/>
              <a:ext cx="624" cy="129"/>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1000" i="1">
                <a:solidFill>
                  <a:srgbClr val="000000"/>
                </a:solidFill>
                <a:latin typeface="Helvetica" charset="0"/>
              </a:endParaRPr>
            </a:p>
          </p:txBody>
        </p:sp>
        <p:sp>
          <p:nvSpPr>
            <p:cNvPr id="861242" name="Rectangle 58"/>
            <p:cNvSpPr>
              <a:spLocks noChangeArrowheads="1"/>
            </p:cNvSpPr>
            <p:nvPr/>
          </p:nvSpPr>
          <p:spPr bwMode="auto">
            <a:xfrm>
              <a:off x="1392" y="3245"/>
              <a:ext cx="529" cy="154"/>
            </a:xfrm>
            <a:prstGeom prst="rect">
              <a:avLst/>
            </a:prstGeom>
            <a:noFill/>
            <a:ln w="9525">
              <a:noFill/>
              <a:miter lim="800000"/>
              <a:headEnd/>
              <a:tailEnd/>
            </a:ln>
            <a:effectLst/>
          </p:spPr>
          <p:txBody>
            <a:bodyPr>
              <a:prstTxWarp prst="textNoShape">
                <a:avLst/>
              </a:prstTxWarp>
              <a:spAutoFit/>
            </a:bodyPr>
            <a:lstStyle/>
            <a:p>
              <a:r>
                <a:rPr lang="en-US" sz="1000" dirty="0">
                  <a:solidFill>
                    <a:srgbClr val="000000"/>
                  </a:solidFill>
                  <a:latin typeface="Helvetica" charset="0"/>
                </a:rPr>
                <a:t>1010</a:t>
              </a:r>
            </a:p>
          </p:txBody>
        </p:sp>
        <p:sp>
          <p:nvSpPr>
            <p:cNvPr id="861243" name="Rectangle 59"/>
            <p:cNvSpPr>
              <a:spLocks noChangeArrowheads="1"/>
            </p:cNvSpPr>
            <p:nvPr/>
          </p:nvSpPr>
          <p:spPr bwMode="auto">
            <a:xfrm>
              <a:off x="847" y="2737"/>
              <a:ext cx="529" cy="154"/>
            </a:xfrm>
            <a:prstGeom prst="rect">
              <a:avLst/>
            </a:prstGeom>
            <a:noFill/>
            <a:ln w="9525">
              <a:noFill/>
              <a:miter lim="800000"/>
              <a:headEnd/>
              <a:tailEnd/>
            </a:ln>
            <a:effectLst/>
          </p:spPr>
          <p:txBody>
            <a:bodyPr>
              <a:prstTxWarp prst="textNoShape">
                <a:avLst/>
              </a:prstTxWarp>
              <a:spAutoFit/>
            </a:bodyPr>
            <a:lstStyle/>
            <a:p>
              <a:pPr algn="ctr"/>
              <a:r>
                <a:rPr lang="en-US" sz="1000" i="1">
                  <a:solidFill>
                    <a:srgbClr val="000000"/>
                  </a:solidFill>
                  <a:latin typeface="Helvetica" charset="0"/>
                </a:rPr>
                <a:t>???</a:t>
              </a:r>
              <a:endParaRPr lang="en-US" sz="1000">
                <a:solidFill>
                  <a:srgbClr val="000000"/>
                </a:solidFill>
                <a:latin typeface="Helvetica" charset="0"/>
              </a:endParaRPr>
            </a:p>
          </p:txBody>
        </p:sp>
        <p:sp>
          <p:nvSpPr>
            <p:cNvPr id="861244" name="Rectangle 60"/>
            <p:cNvSpPr>
              <a:spLocks noChangeArrowheads="1"/>
            </p:cNvSpPr>
            <p:nvPr/>
          </p:nvSpPr>
          <p:spPr bwMode="auto">
            <a:xfrm>
              <a:off x="847" y="2865"/>
              <a:ext cx="529" cy="154"/>
            </a:xfrm>
            <a:prstGeom prst="rect">
              <a:avLst/>
            </a:prstGeom>
            <a:noFill/>
            <a:ln w="9525">
              <a:noFill/>
              <a:miter lim="800000"/>
              <a:headEnd/>
              <a:tailEnd/>
            </a:ln>
            <a:effectLst/>
          </p:spPr>
          <p:txBody>
            <a:bodyPr>
              <a:prstTxWarp prst="textNoShape">
                <a:avLst/>
              </a:prstTxWarp>
              <a:spAutoFit/>
            </a:bodyPr>
            <a:lstStyle/>
            <a:p>
              <a:pPr algn="ctr"/>
              <a:r>
                <a:rPr lang="en-US" sz="1000" i="1">
                  <a:solidFill>
                    <a:srgbClr val="000000"/>
                  </a:solidFill>
                  <a:latin typeface="Helvetica" charset="0"/>
                </a:rPr>
                <a:t>???</a:t>
              </a:r>
              <a:endParaRPr lang="en-US" sz="1000">
                <a:solidFill>
                  <a:srgbClr val="000000"/>
                </a:solidFill>
                <a:latin typeface="Helvetica" charset="0"/>
              </a:endParaRPr>
            </a:p>
          </p:txBody>
        </p:sp>
        <p:sp>
          <p:nvSpPr>
            <p:cNvPr id="861245" name="Rectangle 61"/>
            <p:cNvSpPr>
              <a:spLocks noChangeArrowheads="1"/>
            </p:cNvSpPr>
            <p:nvPr/>
          </p:nvSpPr>
          <p:spPr bwMode="auto">
            <a:xfrm>
              <a:off x="847" y="2993"/>
              <a:ext cx="529" cy="154"/>
            </a:xfrm>
            <a:prstGeom prst="rect">
              <a:avLst/>
            </a:prstGeom>
            <a:noFill/>
            <a:ln w="9525">
              <a:noFill/>
              <a:miter lim="800000"/>
              <a:headEnd/>
              <a:tailEnd/>
            </a:ln>
            <a:effectLst/>
          </p:spPr>
          <p:txBody>
            <a:bodyPr>
              <a:prstTxWarp prst="textNoShape">
                <a:avLst/>
              </a:prstTxWarp>
              <a:spAutoFit/>
            </a:bodyPr>
            <a:lstStyle/>
            <a:p>
              <a:pPr algn="ctr"/>
              <a:r>
                <a:rPr lang="en-US" sz="1000" i="1">
                  <a:solidFill>
                    <a:srgbClr val="000000"/>
                  </a:solidFill>
                  <a:latin typeface="Helvetica" charset="0"/>
                </a:rPr>
                <a:t>???</a:t>
              </a:r>
              <a:endParaRPr lang="en-US" sz="1000">
                <a:solidFill>
                  <a:srgbClr val="000000"/>
                </a:solidFill>
                <a:latin typeface="Helvetica" charset="0"/>
              </a:endParaRPr>
            </a:p>
          </p:txBody>
        </p:sp>
        <p:sp>
          <p:nvSpPr>
            <p:cNvPr id="861246" name="Rectangle 62"/>
            <p:cNvSpPr>
              <a:spLocks noChangeArrowheads="1"/>
            </p:cNvSpPr>
            <p:nvPr/>
          </p:nvSpPr>
          <p:spPr bwMode="auto">
            <a:xfrm>
              <a:off x="847" y="3121"/>
              <a:ext cx="529" cy="154"/>
            </a:xfrm>
            <a:prstGeom prst="rect">
              <a:avLst/>
            </a:prstGeom>
            <a:noFill/>
            <a:ln w="9525">
              <a:noFill/>
              <a:miter lim="800000"/>
              <a:headEnd/>
              <a:tailEnd/>
            </a:ln>
            <a:effectLst/>
          </p:spPr>
          <p:txBody>
            <a:bodyPr>
              <a:prstTxWarp prst="textNoShape">
                <a:avLst/>
              </a:prstTxWarp>
              <a:spAutoFit/>
            </a:bodyPr>
            <a:lstStyle/>
            <a:p>
              <a:pPr algn="ctr"/>
              <a:r>
                <a:rPr lang="en-US" sz="1000" i="1">
                  <a:solidFill>
                    <a:srgbClr val="000000"/>
                  </a:solidFill>
                  <a:latin typeface="Helvetica" charset="0"/>
                </a:rPr>
                <a:t>???</a:t>
              </a:r>
              <a:endParaRPr lang="en-US" sz="1000">
                <a:solidFill>
                  <a:srgbClr val="000000"/>
                </a:solidFill>
                <a:latin typeface="Helvetica" charset="0"/>
              </a:endParaRPr>
            </a:p>
          </p:txBody>
        </p:sp>
        <p:sp>
          <p:nvSpPr>
            <p:cNvPr id="861247" name="Rectangle 63"/>
            <p:cNvSpPr>
              <a:spLocks noChangeArrowheads="1"/>
            </p:cNvSpPr>
            <p:nvPr/>
          </p:nvSpPr>
          <p:spPr bwMode="auto">
            <a:xfrm>
              <a:off x="847" y="3249"/>
              <a:ext cx="529" cy="154"/>
            </a:xfrm>
            <a:prstGeom prst="rect">
              <a:avLst/>
            </a:prstGeom>
            <a:noFill/>
            <a:ln w="9525">
              <a:noFill/>
              <a:miter lim="800000"/>
              <a:headEnd/>
              <a:tailEnd/>
            </a:ln>
            <a:effectLst/>
          </p:spPr>
          <p:txBody>
            <a:bodyPr>
              <a:prstTxWarp prst="textNoShape">
                <a:avLst/>
              </a:prstTxWarp>
              <a:spAutoFit/>
            </a:bodyPr>
            <a:lstStyle/>
            <a:p>
              <a:pPr algn="ctr"/>
              <a:r>
                <a:rPr lang="en-US" sz="1000" i="1">
                  <a:solidFill>
                    <a:srgbClr val="000000"/>
                  </a:solidFill>
                  <a:latin typeface="Helvetica" charset="0"/>
                </a:rPr>
                <a:t>???</a:t>
              </a:r>
              <a:endParaRPr lang="en-US" sz="1000">
                <a:solidFill>
                  <a:srgbClr val="000000"/>
                </a:solidFill>
                <a:latin typeface="Helvetica" charset="0"/>
              </a:endParaRPr>
            </a:p>
          </p:txBody>
        </p:sp>
      </p:grpSp>
      <p:grpSp>
        <p:nvGrpSpPr>
          <p:cNvPr id="8" name="Group 64"/>
          <p:cNvGrpSpPr>
            <a:grpSpLocks/>
          </p:cNvGrpSpPr>
          <p:nvPr/>
        </p:nvGrpSpPr>
        <p:grpSpPr bwMode="auto">
          <a:xfrm>
            <a:off x="4598988" y="4122737"/>
            <a:ext cx="2603500" cy="1296988"/>
            <a:chOff x="2104" y="2597"/>
            <a:chExt cx="1640" cy="817"/>
          </a:xfrm>
        </p:grpSpPr>
        <p:sp>
          <p:nvSpPr>
            <p:cNvPr id="861249" name="Rectangle 65"/>
            <p:cNvSpPr>
              <a:spLocks noChangeArrowheads="1"/>
            </p:cNvSpPr>
            <p:nvPr/>
          </p:nvSpPr>
          <p:spPr bwMode="auto">
            <a:xfrm>
              <a:off x="2616" y="2619"/>
              <a:ext cx="624" cy="143"/>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1000">
                <a:solidFill>
                  <a:srgbClr val="000000"/>
                </a:solidFill>
                <a:latin typeface="Helvetica" charset="0"/>
              </a:endParaRPr>
            </a:p>
          </p:txBody>
        </p:sp>
        <p:sp>
          <p:nvSpPr>
            <p:cNvPr id="861250" name="Rectangle 66"/>
            <p:cNvSpPr>
              <a:spLocks noChangeArrowheads="1"/>
            </p:cNvSpPr>
            <p:nvPr/>
          </p:nvSpPr>
          <p:spPr bwMode="auto">
            <a:xfrm>
              <a:off x="2616" y="3017"/>
              <a:ext cx="624" cy="136"/>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1000">
                <a:solidFill>
                  <a:srgbClr val="000000"/>
                </a:solidFill>
                <a:latin typeface="Helvetica" charset="0"/>
              </a:endParaRPr>
            </a:p>
          </p:txBody>
        </p:sp>
        <p:sp>
          <p:nvSpPr>
            <p:cNvPr id="861251" name="Rectangle 67"/>
            <p:cNvSpPr>
              <a:spLocks noChangeArrowheads="1"/>
            </p:cNvSpPr>
            <p:nvPr/>
          </p:nvSpPr>
          <p:spPr bwMode="auto">
            <a:xfrm>
              <a:off x="2106" y="2987"/>
              <a:ext cx="529" cy="173"/>
            </a:xfrm>
            <a:prstGeom prst="rect">
              <a:avLst/>
            </a:prstGeom>
            <a:noFill/>
            <a:ln w="9525">
              <a:noFill/>
              <a:miter lim="800000"/>
              <a:headEnd/>
              <a:tailEnd/>
            </a:ln>
            <a:effectLst/>
          </p:spPr>
          <p:txBody>
            <a:bodyPr>
              <a:prstTxWarp prst="textNoShape">
                <a:avLst/>
              </a:prstTxWarp>
              <a:spAutoFit/>
            </a:bodyPr>
            <a:lstStyle/>
            <a:p>
              <a:pPr algn="r"/>
              <a:r>
                <a:rPr lang="en-US" sz="1200" dirty="0">
                  <a:solidFill>
                    <a:srgbClr val="000000"/>
                  </a:solidFill>
                  <a:latin typeface="Courier New" charset="0"/>
                </a:rPr>
                <a:t>total</a:t>
              </a:r>
              <a:r>
                <a:rPr lang="en-US" sz="900" dirty="0">
                  <a:solidFill>
                    <a:srgbClr val="000000"/>
                  </a:solidFill>
                  <a:latin typeface="Courier New" charset="0"/>
                </a:rPr>
                <a:t> </a:t>
              </a:r>
              <a:r>
                <a:rPr lang="en-US" sz="1200" dirty="0">
                  <a:solidFill>
                    <a:srgbClr val="000000"/>
                  </a:solidFill>
                  <a:latin typeface="Courier New" charset="0"/>
                </a:rPr>
                <a:t>&amp;</a:t>
              </a:r>
            </a:p>
          </p:txBody>
        </p:sp>
        <p:sp>
          <p:nvSpPr>
            <p:cNvPr id="861252" name="Rectangle 68"/>
            <p:cNvSpPr>
              <a:spLocks noChangeArrowheads="1"/>
            </p:cNvSpPr>
            <p:nvPr/>
          </p:nvSpPr>
          <p:spPr bwMode="auto">
            <a:xfrm>
              <a:off x="2106" y="2728"/>
              <a:ext cx="529" cy="173"/>
            </a:xfrm>
            <a:prstGeom prst="rect">
              <a:avLst/>
            </a:prstGeom>
            <a:noFill/>
            <a:ln w="9525">
              <a:noFill/>
              <a:miter lim="800000"/>
              <a:headEnd/>
              <a:tailEnd/>
            </a:ln>
            <a:effectLst/>
          </p:spPr>
          <p:txBody>
            <a:bodyPr>
              <a:prstTxWarp prst="textNoShape">
                <a:avLst/>
              </a:prstTxWarp>
              <a:spAutoFit/>
            </a:bodyPr>
            <a:lstStyle/>
            <a:p>
              <a:pPr algn="r"/>
              <a:r>
                <a:rPr lang="en-US" sz="1200" dirty="0">
                  <a:solidFill>
                    <a:srgbClr val="000000"/>
                  </a:solidFill>
                  <a:latin typeface="Courier New" charset="0"/>
                </a:rPr>
                <a:t>pt</a:t>
              </a:r>
            </a:p>
          </p:txBody>
        </p:sp>
        <p:sp>
          <p:nvSpPr>
            <p:cNvPr id="861253" name="Rectangle 69"/>
            <p:cNvSpPr>
              <a:spLocks noChangeArrowheads="1"/>
            </p:cNvSpPr>
            <p:nvPr/>
          </p:nvSpPr>
          <p:spPr bwMode="auto">
            <a:xfrm>
              <a:off x="3210" y="3260"/>
              <a:ext cx="529" cy="154"/>
            </a:xfrm>
            <a:prstGeom prst="rect">
              <a:avLst/>
            </a:prstGeom>
            <a:noFill/>
            <a:ln w="9525">
              <a:noFill/>
              <a:miter lim="800000"/>
              <a:headEnd/>
              <a:tailEnd/>
            </a:ln>
            <a:effectLst/>
          </p:spPr>
          <p:txBody>
            <a:bodyPr>
              <a:prstTxWarp prst="textNoShape">
                <a:avLst/>
              </a:prstTxWarp>
              <a:spAutoFit/>
            </a:bodyPr>
            <a:lstStyle/>
            <a:p>
              <a:r>
                <a:rPr lang="en-US" sz="1000" dirty="0">
                  <a:solidFill>
                    <a:srgbClr val="000000"/>
                  </a:solidFill>
                  <a:latin typeface="Helvetica" charset="0"/>
                </a:rPr>
                <a:t>FFE4</a:t>
              </a:r>
            </a:p>
          </p:txBody>
        </p:sp>
        <p:sp>
          <p:nvSpPr>
            <p:cNvPr id="861254" name="Rectangle 70"/>
            <p:cNvSpPr>
              <a:spLocks noChangeArrowheads="1"/>
            </p:cNvSpPr>
            <p:nvPr/>
          </p:nvSpPr>
          <p:spPr bwMode="auto">
            <a:xfrm>
              <a:off x="3210" y="3132"/>
              <a:ext cx="529" cy="154"/>
            </a:xfrm>
            <a:prstGeom prst="rect">
              <a:avLst/>
            </a:prstGeom>
            <a:noFill/>
            <a:ln w="9525">
              <a:noFill/>
              <a:miter lim="800000"/>
              <a:headEnd/>
              <a:tailEnd/>
            </a:ln>
            <a:effectLst/>
          </p:spPr>
          <p:txBody>
            <a:bodyPr>
              <a:prstTxWarp prst="textNoShape">
                <a:avLst/>
              </a:prstTxWarp>
              <a:spAutoFit/>
            </a:bodyPr>
            <a:lstStyle/>
            <a:p>
              <a:r>
                <a:rPr lang="en-US" sz="1000" dirty="0">
                  <a:solidFill>
                    <a:srgbClr val="000000"/>
                  </a:solidFill>
                  <a:latin typeface="Helvetica" charset="0"/>
                </a:rPr>
                <a:t>FFE0</a:t>
              </a:r>
            </a:p>
          </p:txBody>
        </p:sp>
        <p:sp>
          <p:nvSpPr>
            <p:cNvPr id="861255" name="Rectangle 71"/>
            <p:cNvSpPr>
              <a:spLocks noChangeArrowheads="1"/>
            </p:cNvSpPr>
            <p:nvPr/>
          </p:nvSpPr>
          <p:spPr bwMode="auto">
            <a:xfrm>
              <a:off x="3210" y="3004"/>
              <a:ext cx="529" cy="154"/>
            </a:xfrm>
            <a:prstGeom prst="rect">
              <a:avLst/>
            </a:prstGeom>
            <a:noFill/>
            <a:ln w="9525">
              <a:noFill/>
              <a:miter lim="800000"/>
              <a:headEnd/>
              <a:tailEnd/>
            </a:ln>
            <a:effectLst/>
          </p:spPr>
          <p:txBody>
            <a:bodyPr>
              <a:prstTxWarp prst="textNoShape">
                <a:avLst/>
              </a:prstTxWarp>
              <a:spAutoFit/>
            </a:bodyPr>
            <a:lstStyle/>
            <a:p>
              <a:r>
                <a:rPr lang="en-US" sz="1000" dirty="0">
                  <a:solidFill>
                    <a:srgbClr val="000000"/>
                  </a:solidFill>
                  <a:latin typeface="Helvetica" charset="0"/>
                </a:rPr>
                <a:t>FFDC</a:t>
              </a:r>
            </a:p>
          </p:txBody>
        </p:sp>
        <p:sp>
          <p:nvSpPr>
            <p:cNvPr id="861256" name="Rectangle 72"/>
            <p:cNvSpPr>
              <a:spLocks noChangeArrowheads="1"/>
            </p:cNvSpPr>
            <p:nvPr/>
          </p:nvSpPr>
          <p:spPr bwMode="auto">
            <a:xfrm>
              <a:off x="3210" y="2876"/>
              <a:ext cx="529" cy="154"/>
            </a:xfrm>
            <a:prstGeom prst="rect">
              <a:avLst/>
            </a:prstGeom>
            <a:noFill/>
            <a:ln w="9525">
              <a:noFill/>
              <a:miter lim="800000"/>
              <a:headEnd/>
              <a:tailEnd/>
            </a:ln>
            <a:effectLst/>
          </p:spPr>
          <p:txBody>
            <a:bodyPr>
              <a:prstTxWarp prst="textNoShape">
                <a:avLst/>
              </a:prstTxWarp>
              <a:spAutoFit/>
            </a:bodyPr>
            <a:lstStyle/>
            <a:p>
              <a:r>
                <a:rPr lang="en-US" sz="1000" dirty="0">
                  <a:solidFill>
                    <a:srgbClr val="000000"/>
                  </a:solidFill>
                  <a:latin typeface="Helvetica" charset="0"/>
                </a:rPr>
                <a:t>FFD8</a:t>
              </a:r>
            </a:p>
          </p:txBody>
        </p:sp>
        <p:sp>
          <p:nvSpPr>
            <p:cNvPr id="861257" name="Rectangle 73"/>
            <p:cNvSpPr>
              <a:spLocks noChangeArrowheads="1"/>
            </p:cNvSpPr>
            <p:nvPr/>
          </p:nvSpPr>
          <p:spPr bwMode="auto">
            <a:xfrm>
              <a:off x="3210" y="2748"/>
              <a:ext cx="529" cy="154"/>
            </a:xfrm>
            <a:prstGeom prst="rect">
              <a:avLst/>
            </a:prstGeom>
            <a:noFill/>
            <a:ln w="9525">
              <a:noFill/>
              <a:miter lim="800000"/>
              <a:headEnd/>
              <a:tailEnd/>
            </a:ln>
            <a:effectLst/>
          </p:spPr>
          <p:txBody>
            <a:bodyPr>
              <a:prstTxWarp prst="textNoShape">
                <a:avLst/>
              </a:prstTxWarp>
              <a:spAutoFit/>
            </a:bodyPr>
            <a:lstStyle/>
            <a:p>
              <a:r>
                <a:rPr lang="en-US" sz="1000" dirty="0">
                  <a:solidFill>
                    <a:srgbClr val="000000"/>
                  </a:solidFill>
                  <a:latin typeface="Helvetica" charset="0"/>
                </a:rPr>
                <a:t>FFD4</a:t>
              </a:r>
            </a:p>
          </p:txBody>
        </p:sp>
        <p:sp>
          <p:nvSpPr>
            <p:cNvPr id="861258" name="Rectangle 74"/>
            <p:cNvSpPr>
              <a:spLocks noChangeArrowheads="1"/>
            </p:cNvSpPr>
            <p:nvPr/>
          </p:nvSpPr>
          <p:spPr bwMode="auto">
            <a:xfrm>
              <a:off x="2616" y="2756"/>
              <a:ext cx="624" cy="261"/>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1000">
                <a:solidFill>
                  <a:srgbClr val="000000"/>
                </a:solidFill>
                <a:latin typeface="Helvetica" charset="0"/>
              </a:endParaRPr>
            </a:p>
          </p:txBody>
        </p:sp>
        <p:sp>
          <p:nvSpPr>
            <p:cNvPr id="861259" name="Rectangle 75"/>
            <p:cNvSpPr>
              <a:spLocks noChangeArrowheads="1"/>
            </p:cNvSpPr>
            <p:nvPr/>
          </p:nvSpPr>
          <p:spPr bwMode="auto">
            <a:xfrm>
              <a:off x="2104" y="2597"/>
              <a:ext cx="529" cy="173"/>
            </a:xfrm>
            <a:prstGeom prst="rect">
              <a:avLst/>
            </a:prstGeom>
            <a:noFill/>
            <a:ln w="9525">
              <a:noFill/>
              <a:miter lim="800000"/>
              <a:headEnd/>
              <a:tailEnd/>
            </a:ln>
            <a:effectLst/>
          </p:spPr>
          <p:txBody>
            <a:bodyPr>
              <a:prstTxWarp prst="textNoShape">
                <a:avLst/>
              </a:prstTxWarp>
              <a:spAutoFit/>
            </a:bodyPr>
            <a:lstStyle/>
            <a:p>
              <a:pPr algn="r"/>
              <a:r>
                <a:rPr lang="en-US" sz="1200" dirty="0">
                  <a:solidFill>
                    <a:srgbClr val="000000"/>
                  </a:solidFill>
                  <a:latin typeface="Courier New" charset="0"/>
                </a:rPr>
                <a:t>list</a:t>
              </a:r>
            </a:p>
          </p:txBody>
        </p:sp>
        <p:sp>
          <p:nvSpPr>
            <p:cNvPr id="861260" name="Line 76"/>
            <p:cNvSpPr>
              <a:spLocks noChangeShapeType="1"/>
            </p:cNvSpPr>
            <p:nvPr/>
          </p:nvSpPr>
          <p:spPr bwMode="auto">
            <a:xfrm>
              <a:off x="2618" y="2888"/>
              <a:ext cx="619" cy="0"/>
            </a:xfrm>
            <a:prstGeom prst="line">
              <a:avLst/>
            </a:prstGeom>
            <a:noFill/>
            <a:ln w="9525" cap="rnd">
              <a:solidFill>
                <a:schemeClr val="tx1"/>
              </a:solidFill>
              <a:prstDash val="sysDot"/>
              <a:round/>
              <a:headEnd/>
              <a:tailEnd/>
            </a:ln>
            <a:effectLst/>
          </p:spPr>
          <p:txBody>
            <a:bodyPr wrap="none" anchor="ctr">
              <a:prstTxWarp prst="textNoShape">
                <a:avLst/>
              </a:prstTxWarp>
            </a:bodyPr>
            <a:lstStyle/>
            <a:p>
              <a:endParaRPr lang="en-US">
                <a:solidFill>
                  <a:srgbClr val="000000"/>
                </a:solidFill>
              </a:endParaRPr>
            </a:p>
          </p:txBody>
        </p:sp>
        <p:grpSp>
          <p:nvGrpSpPr>
            <p:cNvPr id="9" name="Group 77"/>
            <p:cNvGrpSpPr>
              <a:grpSpLocks/>
            </p:cNvGrpSpPr>
            <p:nvPr/>
          </p:nvGrpSpPr>
          <p:grpSpPr bwMode="auto">
            <a:xfrm>
              <a:off x="2624" y="2729"/>
              <a:ext cx="591" cy="173"/>
              <a:chOff x="3969" y="3505"/>
              <a:chExt cx="591" cy="173"/>
            </a:xfrm>
          </p:grpSpPr>
          <p:sp>
            <p:nvSpPr>
              <p:cNvPr id="861262" name="Rectangle 78"/>
              <p:cNvSpPr>
                <a:spLocks noChangeArrowheads="1"/>
              </p:cNvSpPr>
              <p:nvPr/>
            </p:nvSpPr>
            <p:spPr bwMode="auto">
              <a:xfrm>
                <a:off x="3969" y="3542"/>
                <a:ext cx="591" cy="117"/>
              </a:xfrm>
              <a:prstGeom prst="rect">
                <a:avLst/>
              </a:prstGeom>
              <a:solidFill>
                <a:srgbClr val="FFFFFF"/>
              </a:solidFill>
              <a:ln w="9525">
                <a:noFill/>
                <a:miter lim="800000"/>
                <a:headEnd/>
                <a:tailEnd/>
              </a:ln>
              <a:effectLst/>
            </p:spPr>
            <p:txBody>
              <a:bodyPr wrap="none" anchor="ctr">
                <a:prstTxWarp prst="textNoShape">
                  <a:avLst/>
                </a:prstTxWarp>
              </a:bodyPr>
              <a:lstStyle/>
              <a:p>
                <a:endParaRPr lang="en-US">
                  <a:solidFill>
                    <a:srgbClr val="000000"/>
                  </a:solidFill>
                </a:endParaRPr>
              </a:p>
            </p:txBody>
          </p:sp>
          <p:sp>
            <p:nvSpPr>
              <p:cNvPr id="861263" name="Rectangle 79"/>
              <p:cNvSpPr>
                <a:spLocks noChangeArrowheads="1"/>
              </p:cNvSpPr>
              <p:nvPr/>
            </p:nvSpPr>
            <p:spPr bwMode="auto">
              <a:xfrm>
                <a:off x="3997" y="3505"/>
                <a:ext cx="529" cy="173"/>
              </a:xfrm>
              <a:prstGeom prst="rect">
                <a:avLst/>
              </a:prstGeom>
              <a:noFill/>
              <a:ln w="9525">
                <a:noFill/>
                <a:miter lim="800000"/>
                <a:headEnd/>
                <a:tailEnd/>
              </a:ln>
              <a:effectLst/>
            </p:spPr>
            <p:txBody>
              <a:bodyPr>
                <a:prstTxWarp prst="textNoShape">
                  <a:avLst/>
                </a:prstTxWarp>
                <a:spAutoFit/>
              </a:bodyPr>
              <a:lstStyle/>
              <a:p>
                <a:pPr algn="ctr"/>
                <a:r>
                  <a:rPr lang="en-US" sz="1200" b="0">
                    <a:solidFill>
                      <a:srgbClr val="000000"/>
                    </a:solidFill>
                  </a:rPr>
                  <a:t>1</a:t>
                </a:r>
                <a:endParaRPr lang="en-US" sz="1000">
                  <a:solidFill>
                    <a:srgbClr val="000000"/>
                  </a:solidFill>
                  <a:latin typeface="Helvetica" charset="0"/>
                </a:endParaRPr>
              </a:p>
            </p:txBody>
          </p:sp>
        </p:grpSp>
        <p:grpSp>
          <p:nvGrpSpPr>
            <p:cNvPr id="10" name="Group 80"/>
            <p:cNvGrpSpPr>
              <a:grpSpLocks/>
            </p:cNvGrpSpPr>
            <p:nvPr/>
          </p:nvGrpSpPr>
          <p:grpSpPr bwMode="auto">
            <a:xfrm>
              <a:off x="2632" y="2608"/>
              <a:ext cx="591" cy="154"/>
              <a:chOff x="3969" y="3521"/>
              <a:chExt cx="591" cy="154"/>
            </a:xfrm>
          </p:grpSpPr>
          <p:sp>
            <p:nvSpPr>
              <p:cNvPr id="861265" name="Rectangle 81"/>
              <p:cNvSpPr>
                <a:spLocks noChangeArrowheads="1"/>
              </p:cNvSpPr>
              <p:nvPr/>
            </p:nvSpPr>
            <p:spPr bwMode="auto">
              <a:xfrm>
                <a:off x="3969" y="3550"/>
                <a:ext cx="591" cy="117"/>
              </a:xfrm>
              <a:prstGeom prst="rect">
                <a:avLst/>
              </a:prstGeom>
              <a:solidFill>
                <a:srgbClr val="FFFFFF"/>
              </a:solidFill>
              <a:ln w="9525">
                <a:noFill/>
                <a:miter lim="800000"/>
                <a:headEnd/>
                <a:tailEnd/>
              </a:ln>
              <a:effectLst/>
            </p:spPr>
            <p:txBody>
              <a:bodyPr wrap="none" anchor="ctr">
                <a:prstTxWarp prst="textNoShape">
                  <a:avLst/>
                </a:prstTxWarp>
              </a:bodyPr>
              <a:lstStyle/>
              <a:p>
                <a:endParaRPr lang="en-US">
                  <a:solidFill>
                    <a:srgbClr val="000000"/>
                  </a:solidFill>
                </a:endParaRPr>
              </a:p>
            </p:txBody>
          </p:sp>
          <p:sp>
            <p:nvSpPr>
              <p:cNvPr id="861266" name="Rectangle 82"/>
              <p:cNvSpPr>
                <a:spLocks noChangeArrowheads="1"/>
              </p:cNvSpPr>
              <p:nvPr/>
            </p:nvSpPr>
            <p:spPr bwMode="auto">
              <a:xfrm>
                <a:off x="3997" y="3521"/>
                <a:ext cx="529" cy="154"/>
              </a:xfrm>
              <a:prstGeom prst="rect">
                <a:avLst/>
              </a:prstGeom>
              <a:noFill/>
              <a:ln w="9525">
                <a:noFill/>
                <a:miter lim="800000"/>
                <a:headEnd/>
                <a:tailEnd/>
              </a:ln>
              <a:effectLst/>
            </p:spPr>
            <p:txBody>
              <a:bodyPr>
                <a:prstTxWarp prst="textNoShape">
                  <a:avLst/>
                </a:prstTxWarp>
                <a:spAutoFit/>
              </a:bodyPr>
              <a:lstStyle/>
              <a:p>
                <a:pPr algn="ctr"/>
                <a:r>
                  <a:rPr lang="en-US" sz="1000">
                    <a:solidFill>
                      <a:srgbClr val="000000"/>
                    </a:solidFill>
                    <a:latin typeface="Helvetica" charset="0"/>
                  </a:rPr>
                  <a:t>1000</a:t>
                </a:r>
              </a:p>
            </p:txBody>
          </p:sp>
        </p:grpSp>
        <p:grpSp>
          <p:nvGrpSpPr>
            <p:cNvPr id="11" name="Group 83"/>
            <p:cNvGrpSpPr>
              <a:grpSpLocks/>
            </p:cNvGrpSpPr>
            <p:nvPr/>
          </p:nvGrpSpPr>
          <p:grpSpPr bwMode="auto">
            <a:xfrm>
              <a:off x="2624" y="2857"/>
              <a:ext cx="591" cy="173"/>
              <a:chOff x="3969" y="3505"/>
              <a:chExt cx="591" cy="173"/>
            </a:xfrm>
          </p:grpSpPr>
          <p:sp>
            <p:nvSpPr>
              <p:cNvPr id="861268" name="Rectangle 84"/>
              <p:cNvSpPr>
                <a:spLocks noChangeArrowheads="1"/>
              </p:cNvSpPr>
              <p:nvPr/>
            </p:nvSpPr>
            <p:spPr bwMode="auto">
              <a:xfrm>
                <a:off x="3969" y="3542"/>
                <a:ext cx="591" cy="117"/>
              </a:xfrm>
              <a:prstGeom prst="rect">
                <a:avLst/>
              </a:prstGeom>
              <a:solidFill>
                <a:srgbClr val="FFFFFF"/>
              </a:solidFill>
              <a:ln w="9525">
                <a:noFill/>
                <a:miter lim="800000"/>
                <a:headEnd/>
                <a:tailEnd/>
              </a:ln>
              <a:effectLst/>
            </p:spPr>
            <p:txBody>
              <a:bodyPr wrap="none" anchor="ctr">
                <a:prstTxWarp prst="textNoShape">
                  <a:avLst/>
                </a:prstTxWarp>
              </a:bodyPr>
              <a:lstStyle/>
              <a:p>
                <a:endParaRPr lang="en-US">
                  <a:solidFill>
                    <a:srgbClr val="000000"/>
                  </a:solidFill>
                </a:endParaRPr>
              </a:p>
            </p:txBody>
          </p:sp>
          <p:sp>
            <p:nvSpPr>
              <p:cNvPr id="861269" name="Rectangle 85"/>
              <p:cNvSpPr>
                <a:spLocks noChangeArrowheads="1"/>
              </p:cNvSpPr>
              <p:nvPr/>
            </p:nvSpPr>
            <p:spPr bwMode="auto">
              <a:xfrm>
                <a:off x="3997" y="3505"/>
                <a:ext cx="529" cy="173"/>
              </a:xfrm>
              <a:prstGeom prst="rect">
                <a:avLst/>
              </a:prstGeom>
              <a:noFill/>
              <a:ln w="9525">
                <a:noFill/>
                <a:miter lim="800000"/>
                <a:headEnd/>
                <a:tailEnd/>
              </a:ln>
              <a:effectLst/>
            </p:spPr>
            <p:txBody>
              <a:bodyPr>
                <a:prstTxWarp prst="textNoShape">
                  <a:avLst/>
                </a:prstTxWarp>
                <a:spAutoFit/>
              </a:bodyPr>
              <a:lstStyle/>
              <a:p>
                <a:pPr algn="ctr"/>
                <a:r>
                  <a:rPr lang="en-US" sz="1200" b="0">
                    <a:solidFill>
                      <a:srgbClr val="000000"/>
                    </a:solidFill>
                  </a:rPr>
                  <a:t>2</a:t>
                </a:r>
                <a:endParaRPr lang="en-US" sz="1000">
                  <a:solidFill>
                    <a:srgbClr val="000000"/>
                  </a:solidFill>
                  <a:latin typeface="Helvetica" charset="0"/>
                </a:endParaRPr>
              </a:p>
            </p:txBody>
          </p:sp>
        </p:grpSp>
        <p:grpSp>
          <p:nvGrpSpPr>
            <p:cNvPr id="12" name="Group 86"/>
            <p:cNvGrpSpPr>
              <a:grpSpLocks/>
            </p:cNvGrpSpPr>
            <p:nvPr/>
          </p:nvGrpSpPr>
          <p:grpSpPr bwMode="auto">
            <a:xfrm>
              <a:off x="2633" y="3001"/>
              <a:ext cx="591" cy="154"/>
              <a:chOff x="3969" y="3521"/>
              <a:chExt cx="591" cy="154"/>
            </a:xfrm>
          </p:grpSpPr>
          <p:sp>
            <p:nvSpPr>
              <p:cNvPr id="861271" name="Rectangle 87"/>
              <p:cNvSpPr>
                <a:spLocks noChangeArrowheads="1"/>
              </p:cNvSpPr>
              <p:nvPr/>
            </p:nvSpPr>
            <p:spPr bwMode="auto">
              <a:xfrm>
                <a:off x="3969" y="3550"/>
                <a:ext cx="591" cy="117"/>
              </a:xfrm>
              <a:prstGeom prst="rect">
                <a:avLst/>
              </a:prstGeom>
              <a:solidFill>
                <a:srgbClr val="FFFFFF"/>
              </a:solidFill>
              <a:ln w="9525">
                <a:noFill/>
                <a:miter lim="800000"/>
                <a:headEnd/>
                <a:tailEnd/>
              </a:ln>
              <a:effectLst/>
            </p:spPr>
            <p:txBody>
              <a:bodyPr wrap="none" anchor="ctr">
                <a:prstTxWarp prst="textNoShape">
                  <a:avLst/>
                </a:prstTxWarp>
              </a:bodyPr>
              <a:lstStyle/>
              <a:p>
                <a:endParaRPr lang="en-US">
                  <a:solidFill>
                    <a:srgbClr val="000000"/>
                  </a:solidFill>
                </a:endParaRPr>
              </a:p>
            </p:txBody>
          </p:sp>
          <p:sp>
            <p:nvSpPr>
              <p:cNvPr id="861272" name="Rectangle 88"/>
              <p:cNvSpPr>
                <a:spLocks noChangeArrowheads="1"/>
              </p:cNvSpPr>
              <p:nvPr/>
            </p:nvSpPr>
            <p:spPr bwMode="auto">
              <a:xfrm>
                <a:off x="3997" y="3521"/>
                <a:ext cx="529" cy="154"/>
              </a:xfrm>
              <a:prstGeom prst="rect">
                <a:avLst/>
              </a:prstGeom>
              <a:noFill/>
              <a:ln w="9525">
                <a:noFill/>
                <a:miter lim="800000"/>
                <a:headEnd/>
                <a:tailEnd/>
              </a:ln>
              <a:effectLst/>
            </p:spPr>
            <p:txBody>
              <a:bodyPr>
                <a:prstTxWarp prst="textNoShape">
                  <a:avLst/>
                </a:prstTxWarp>
                <a:spAutoFit/>
              </a:bodyPr>
              <a:lstStyle/>
              <a:p>
                <a:pPr algn="ctr"/>
                <a:r>
                  <a:rPr lang="en-US" sz="1000">
                    <a:solidFill>
                      <a:srgbClr val="000000"/>
                    </a:solidFill>
                    <a:latin typeface="Helvetica" charset="0"/>
                  </a:rPr>
                  <a:t>FFF4</a:t>
                </a:r>
              </a:p>
            </p:txBody>
          </p:sp>
        </p:grpSp>
        <p:sp>
          <p:nvSpPr>
            <p:cNvPr id="861273" name="Rectangle 89"/>
            <p:cNvSpPr>
              <a:spLocks noChangeArrowheads="1"/>
            </p:cNvSpPr>
            <p:nvPr/>
          </p:nvSpPr>
          <p:spPr bwMode="auto">
            <a:xfrm>
              <a:off x="2616" y="3148"/>
              <a:ext cx="624" cy="136"/>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1000">
                <a:solidFill>
                  <a:srgbClr val="000000"/>
                </a:solidFill>
                <a:latin typeface="Helvetica" charset="0"/>
              </a:endParaRPr>
            </a:p>
          </p:txBody>
        </p:sp>
        <p:sp>
          <p:nvSpPr>
            <p:cNvPr id="861274" name="Rectangle 90"/>
            <p:cNvSpPr>
              <a:spLocks noChangeArrowheads="1"/>
            </p:cNvSpPr>
            <p:nvPr/>
          </p:nvSpPr>
          <p:spPr bwMode="auto">
            <a:xfrm>
              <a:off x="2106" y="3118"/>
              <a:ext cx="529" cy="173"/>
            </a:xfrm>
            <a:prstGeom prst="rect">
              <a:avLst/>
            </a:prstGeom>
            <a:noFill/>
            <a:ln w="9525">
              <a:noFill/>
              <a:miter lim="800000"/>
              <a:headEnd/>
              <a:tailEnd/>
            </a:ln>
            <a:effectLst/>
          </p:spPr>
          <p:txBody>
            <a:bodyPr>
              <a:prstTxWarp prst="textNoShape">
                <a:avLst/>
              </a:prstTxWarp>
              <a:spAutoFit/>
            </a:bodyPr>
            <a:lstStyle/>
            <a:p>
              <a:pPr algn="r"/>
              <a:r>
                <a:rPr lang="en-US" sz="1200" dirty="0" err="1">
                  <a:solidFill>
                    <a:srgbClr val="000000"/>
                  </a:solidFill>
                  <a:latin typeface="Courier New" charset="0"/>
                </a:rPr>
                <a:t>pptr</a:t>
              </a:r>
              <a:endParaRPr lang="en-US" sz="1200" dirty="0">
                <a:solidFill>
                  <a:srgbClr val="000000"/>
                </a:solidFill>
                <a:latin typeface="Courier New" charset="0"/>
              </a:endParaRPr>
            </a:p>
          </p:txBody>
        </p:sp>
        <p:grpSp>
          <p:nvGrpSpPr>
            <p:cNvPr id="13" name="Group 91"/>
            <p:cNvGrpSpPr>
              <a:grpSpLocks/>
            </p:cNvGrpSpPr>
            <p:nvPr/>
          </p:nvGrpSpPr>
          <p:grpSpPr bwMode="auto">
            <a:xfrm>
              <a:off x="2633" y="3132"/>
              <a:ext cx="591" cy="154"/>
              <a:chOff x="3969" y="3521"/>
              <a:chExt cx="591" cy="154"/>
            </a:xfrm>
          </p:grpSpPr>
          <p:sp>
            <p:nvSpPr>
              <p:cNvPr id="861276" name="Rectangle 92"/>
              <p:cNvSpPr>
                <a:spLocks noChangeArrowheads="1"/>
              </p:cNvSpPr>
              <p:nvPr/>
            </p:nvSpPr>
            <p:spPr bwMode="auto">
              <a:xfrm>
                <a:off x="3969" y="3550"/>
                <a:ext cx="591" cy="117"/>
              </a:xfrm>
              <a:prstGeom prst="rect">
                <a:avLst/>
              </a:prstGeom>
              <a:solidFill>
                <a:srgbClr val="FFFFFF"/>
              </a:solidFill>
              <a:ln w="9525">
                <a:noFill/>
                <a:miter lim="800000"/>
                <a:headEnd/>
                <a:tailEnd/>
              </a:ln>
              <a:effectLst/>
            </p:spPr>
            <p:txBody>
              <a:bodyPr wrap="none" anchor="ctr">
                <a:prstTxWarp prst="textNoShape">
                  <a:avLst/>
                </a:prstTxWarp>
              </a:bodyPr>
              <a:lstStyle/>
              <a:p>
                <a:endParaRPr lang="en-US">
                  <a:solidFill>
                    <a:srgbClr val="000000"/>
                  </a:solidFill>
                </a:endParaRPr>
              </a:p>
            </p:txBody>
          </p:sp>
          <p:sp>
            <p:nvSpPr>
              <p:cNvPr id="861277" name="Rectangle 93"/>
              <p:cNvSpPr>
                <a:spLocks noChangeArrowheads="1"/>
              </p:cNvSpPr>
              <p:nvPr/>
            </p:nvSpPr>
            <p:spPr bwMode="auto">
              <a:xfrm>
                <a:off x="3997" y="3521"/>
                <a:ext cx="529" cy="154"/>
              </a:xfrm>
              <a:prstGeom prst="rect">
                <a:avLst/>
              </a:prstGeom>
              <a:noFill/>
              <a:ln w="9525">
                <a:noFill/>
                <a:miter lim="800000"/>
                <a:headEnd/>
                <a:tailEnd/>
              </a:ln>
              <a:effectLst/>
            </p:spPr>
            <p:txBody>
              <a:bodyPr>
                <a:prstTxWarp prst="textNoShape">
                  <a:avLst/>
                </a:prstTxWarp>
                <a:spAutoFit/>
              </a:bodyPr>
              <a:lstStyle/>
              <a:p>
                <a:pPr algn="ctr"/>
                <a:r>
                  <a:rPr lang="en-US" sz="1000" i="1">
                    <a:solidFill>
                      <a:srgbClr val="000000"/>
                    </a:solidFill>
                    <a:latin typeface="Helvetica" charset="0"/>
                  </a:rPr>
                  <a:t>???</a:t>
                </a:r>
                <a:endParaRPr lang="en-US" sz="1000">
                  <a:solidFill>
                    <a:srgbClr val="000000"/>
                  </a:solidFill>
                  <a:latin typeface="Helvetica" charset="0"/>
                </a:endParaRPr>
              </a:p>
            </p:txBody>
          </p:sp>
        </p:grpSp>
        <p:sp>
          <p:nvSpPr>
            <p:cNvPr id="861278" name="Rectangle 94" descr="Small checker board"/>
            <p:cNvSpPr>
              <a:spLocks noChangeArrowheads="1"/>
            </p:cNvSpPr>
            <p:nvPr/>
          </p:nvSpPr>
          <p:spPr bwMode="auto">
            <a:xfrm>
              <a:off x="2616" y="3282"/>
              <a:ext cx="624" cy="129"/>
            </a:xfrm>
            <a:prstGeom prst="rect">
              <a:avLst/>
            </a:prstGeom>
            <a:pattFill prst="smCheck">
              <a:fgClr>
                <a:srgbClr val="999999"/>
              </a:fgClr>
              <a:bgClr>
                <a:srgbClr val="FFFFFF"/>
              </a:bgClr>
            </a:pattFill>
            <a:ln w="9525">
              <a:solidFill>
                <a:schemeClr val="tx1"/>
              </a:solidFill>
              <a:miter lim="800000"/>
              <a:headEnd/>
              <a:tailEnd/>
            </a:ln>
            <a:effectLst/>
          </p:spPr>
          <p:txBody>
            <a:bodyPr wrap="none" anchor="ctr">
              <a:prstTxWarp prst="textNoShape">
                <a:avLst/>
              </a:prstTxWarp>
            </a:bodyPr>
            <a:lstStyle/>
            <a:p>
              <a:pPr algn="ctr"/>
              <a:endParaRPr lang="en-US" sz="1000">
                <a:solidFill>
                  <a:srgbClr val="000000"/>
                </a:solidFill>
                <a:latin typeface="Helvetica" charset="0"/>
              </a:endParaRPr>
            </a:p>
          </p:txBody>
        </p:sp>
        <p:sp>
          <p:nvSpPr>
            <p:cNvPr id="861279" name="Rectangle 95"/>
            <p:cNvSpPr>
              <a:spLocks noChangeArrowheads="1"/>
            </p:cNvSpPr>
            <p:nvPr/>
          </p:nvSpPr>
          <p:spPr bwMode="auto">
            <a:xfrm>
              <a:off x="3215" y="2606"/>
              <a:ext cx="529" cy="154"/>
            </a:xfrm>
            <a:prstGeom prst="rect">
              <a:avLst/>
            </a:prstGeom>
            <a:noFill/>
            <a:ln w="9525">
              <a:noFill/>
              <a:miter lim="800000"/>
              <a:headEnd/>
              <a:tailEnd/>
            </a:ln>
            <a:effectLst/>
          </p:spPr>
          <p:txBody>
            <a:bodyPr>
              <a:prstTxWarp prst="textNoShape">
                <a:avLst/>
              </a:prstTxWarp>
              <a:spAutoFit/>
            </a:bodyPr>
            <a:lstStyle/>
            <a:p>
              <a:r>
                <a:rPr lang="en-US" sz="1000" dirty="0">
                  <a:solidFill>
                    <a:srgbClr val="000000"/>
                  </a:solidFill>
                  <a:latin typeface="Helvetica" charset="0"/>
                </a:rPr>
                <a:t>FFD0</a:t>
              </a:r>
            </a:p>
          </p:txBody>
        </p:sp>
      </p:grpSp>
      <p:grpSp>
        <p:nvGrpSpPr>
          <p:cNvPr id="14" name="Group 96"/>
          <p:cNvGrpSpPr>
            <a:grpSpLocks/>
          </p:cNvGrpSpPr>
          <p:nvPr/>
        </p:nvGrpSpPr>
        <p:grpSpPr bwMode="auto">
          <a:xfrm>
            <a:off x="2528888" y="5121258"/>
            <a:ext cx="1779587" cy="457198"/>
            <a:chOff x="768" y="3393"/>
            <a:chExt cx="1121" cy="288"/>
          </a:xfrm>
        </p:grpSpPr>
        <p:sp>
          <p:nvSpPr>
            <p:cNvPr id="861281" name="Rectangle 97"/>
            <p:cNvSpPr>
              <a:spLocks noChangeArrowheads="1"/>
            </p:cNvSpPr>
            <p:nvPr/>
          </p:nvSpPr>
          <p:spPr bwMode="auto">
            <a:xfrm>
              <a:off x="768" y="3417"/>
              <a:ext cx="624" cy="264"/>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1000">
                <a:solidFill>
                  <a:srgbClr val="000000"/>
                </a:solidFill>
                <a:latin typeface="Helvetica" charset="0"/>
              </a:endParaRPr>
            </a:p>
          </p:txBody>
        </p:sp>
        <p:sp>
          <p:nvSpPr>
            <p:cNvPr id="861282" name="Rectangle 98"/>
            <p:cNvSpPr>
              <a:spLocks noChangeArrowheads="1"/>
            </p:cNvSpPr>
            <p:nvPr/>
          </p:nvSpPr>
          <p:spPr bwMode="auto">
            <a:xfrm>
              <a:off x="1360" y="3522"/>
              <a:ext cx="529" cy="154"/>
            </a:xfrm>
            <a:prstGeom prst="rect">
              <a:avLst/>
            </a:prstGeom>
            <a:noFill/>
            <a:ln w="9525">
              <a:noFill/>
              <a:miter lim="800000"/>
              <a:headEnd/>
              <a:tailEnd/>
            </a:ln>
            <a:effectLst/>
          </p:spPr>
          <p:txBody>
            <a:bodyPr>
              <a:prstTxWarp prst="textNoShape">
                <a:avLst/>
              </a:prstTxWarp>
              <a:spAutoFit/>
            </a:bodyPr>
            <a:lstStyle/>
            <a:p>
              <a:r>
                <a:rPr lang="en-US" sz="1000" dirty="0">
                  <a:solidFill>
                    <a:srgbClr val="000000"/>
                  </a:solidFill>
                  <a:latin typeface="Helvetica" charset="0"/>
                </a:rPr>
                <a:t>1018</a:t>
              </a:r>
            </a:p>
          </p:txBody>
        </p:sp>
        <p:sp>
          <p:nvSpPr>
            <p:cNvPr id="861283" name="Rectangle 99"/>
            <p:cNvSpPr>
              <a:spLocks noChangeArrowheads="1"/>
            </p:cNvSpPr>
            <p:nvPr/>
          </p:nvSpPr>
          <p:spPr bwMode="auto">
            <a:xfrm>
              <a:off x="1360" y="3393"/>
              <a:ext cx="529" cy="154"/>
            </a:xfrm>
            <a:prstGeom prst="rect">
              <a:avLst/>
            </a:prstGeom>
            <a:noFill/>
            <a:ln w="9525">
              <a:noFill/>
              <a:miter lim="800000"/>
              <a:headEnd/>
              <a:tailEnd/>
            </a:ln>
            <a:effectLst/>
          </p:spPr>
          <p:txBody>
            <a:bodyPr>
              <a:prstTxWarp prst="textNoShape">
                <a:avLst/>
              </a:prstTxWarp>
              <a:spAutoFit/>
            </a:bodyPr>
            <a:lstStyle/>
            <a:p>
              <a:r>
                <a:rPr lang="en-US" sz="1000" dirty="0">
                  <a:solidFill>
                    <a:srgbClr val="000000"/>
                  </a:solidFill>
                  <a:latin typeface="Helvetica" charset="0"/>
                </a:rPr>
                <a:t>1014</a:t>
              </a:r>
            </a:p>
          </p:txBody>
        </p:sp>
        <p:sp>
          <p:nvSpPr>
            <p:cNvPr id="861284" name="Rectangle 100"/>
            <p:cNvSpPr>
              <a:spLocks noChangeArrowheads="1"/>
            </p:cNvSpPr>
            <p:nvPr/>
          </p:nvSpPr>
          <p:spPr bwMode="auto">
            <a:xfrm>
              <a:off x="815" y="3398"/>
              <a:ext cx="529" cy="154"/>
            </a:xfrm>
            <a:prstGeom prst="rect">
              <a:avLst/>
            </a:prstGeom>
            <a:noFill/>
            <a:ln w="9525">
              <a:noFill/>
              <a:miter lim="800000"/>
              <a:headEnd/>
              <a:tailEnd/>
            </a:ln>
            <a:effectLst/>
          </p:spPr>
          <p:txBody>
            <a:bodyPr>
              <a:prstTxWarp prst="textNoShape">
                <a:avLst/>
              </a:prstTxWarp>
              <a:spAutoFit/>
            </a:bodyPr>
            <a:lstStyle/>
            <a:p>
              <a:pPr algn="ctr"/>
              <a:r>
                <a:rPr lang="en-US" sz="1000" i="1">
                  <a:solidFill>
                    <a:srgbClr val="000000"/>
                  </a:solidFill>
                  <a:latin typeface="Helvetica" charset="0"/>
                </a:rPr>
                <a:t>???</a:t>
              </a:r>
              <a:endParaRPr lang="en-US" sz="1000">
                <a:solidFill>
                  <a:srgbClr val="000000"/>
                </a:solidFill>
                <a:latin typeface="Helvetica" charset="0"/>
              </a:endParaRPr>
            </a:p>
          </p:txBody>
        </p:sp>
        <p:sp>
          <p:nvSpPr>
            <p:cNvPr id="861285" name="Rectangle 101"/>
            <p:cNvSpPr>
              <a:spLocks noChangeArrowheads="1"/>
            </p:cNvSpPr>
            <p:nvPr/>
          </p:nvSpPr>
          <p:spPr bwMode="auto">
            <a:xfrm>
              <a:off x="815" y="3526"/>
              <a:ext cx="529" cy="154"/>
            </a:xfrm>
            <a:prstGeom prst="rect">
              <a:avLst/>
            </a:prstGeom>
            <a:noFill/>
            <a:ln w="9525">
              <a:noFill/>
              <a:miter lim="800000"/>
              <a:headEnd/>
              <a:tailEnd/>
            </a:ln>
            <a:effectLst/>
          </p:spPr>
          <p:txBody>
            <a:bodyPr>
              <a:prstTxWarp prst="textNoShape">
                <a:avLst/>
              </a:prstTxWarp>
              <a:spAutoFit/>
            </a:bodyPr>
            <a:lstStyle/>
            <a:p>
              <a:pPr algn="ctr"/>
              <a:r>
                <a:rPr lang="en-US" sz="1000" i="1" dirty="0">
                  <a:solidFill>
                    <a:srgbClr val="000000"/>
                  </a:solidFill>
                  <a:latin typeface="Helvetica" charset="0"/>
                </a:rPr>
                <a:t>???</a:t>
              </a:r>
              <a:endParaRPr lang="en-US" sz="1000" dirty="0">
                <a:solidFill>
                  <a:srgbClr val="000000"/>
                </a:solidFill>
                <a:latin typeface="Helvetica" charset="0"/>
              </a:endParaRPr>
            </a:p>
          </p:txBody>
        </p:sp>
        <p:sp>
          <p:nvSpPr>
            <p:cNvPr id="861286" name="Line 102"/>
            <p:cNvSpPr>
              <a:spLocks noChangeShapeType="1"/>
            </p:cNvSpPr>
            <p:nvPr/>
          </p:nvSpPr>
          <p:spPr bwMode="auto">
            <a:xfrm>
              <a:off x="769" y="3545"/>
              <a:ext cx="619" cy="0"/>
            </a:xfrm>
            <a:prstGeom prst="line">
              <a:avLst/>
            </a:prstGeom>
            <a:noFill/>
            <a:ln w="9525" cap="rnd">
              <a:solidFill>
                <a:schemeClr val="tx1"/>
              </a:solidFill>
              <a:prstDash val="sysDot"/>
              <a:round/>
              <a:headEnd/>
              <a:tailEnd/>
            </a:ln>
            <a:effectLst/>
          </p:spPr>
          <p:txBody>
            <a:bodyPr wrap="none" anchor="ctr">
              <a:prstTxWarp prst="textNoShape">
                <a:avLst/>
              </a:prstTxWarp>
            </a:bodyPr>
            <a:lstStyle/>
            <a:p>
              <a:endParaRPr lang="en-US">
                <a:solidFill>
                  <a:srgbClr val="000000"/>
                </a:solidFill>
              </a:endParaRPr>
            </a:p>
          </p:txBody>
        </p:sp>
      </p:grpSp>
      <p:grpSp>
        <p:nvGrpSpPr>
          <p:cNvPr id="15" name="Group 103"/>
          <p:cNvGrpSpPr>
            <a:grpSpLocks/>
          </p:cNvGrpSpPr>
          <p:nvPr/>
        </p:nvGrpSpPr>
        <p:grpSpPr bwMode="auto">
          <a:xfrm>
            <a:off x="5435600" y="4972051"/>
            <a:ext cx="938213" cy="244475"/>
            <a:chOff x="3969" y="3521"/>
            <a:chExt cx="591" cy="154"/>
          </a:xfrm>
        </p:grpSpPr>
        <p:sp>
          <p:nvSpPr>
            <p:cNvPr id="861288" name="Rectangle 104"/>
            <p:cNvSpPr>
              <a:spLocks noChangeArrowheads="1"/>
            </p:cNvSpPr>
            <p:nvPr/>
          </p:nvSpPr>
          <p:spPr bwMode="auto">
            <a:xfrm>
              <a:off x="3969" y="3550"/>
              <a:ext cx="591" cy="117"/>
            </a:xfrm>
            <a:prstGeom prst="rect">
              <a:avLst/>
            </a:prstGeom>
            <a:solidFill>
              <a:srgbClr val="FFFFFF"/>
            </a:solidFill>
            <a:ln w="9525">
              <a:noFill/>
              <a:miter lim="800000"/>
              <a:headEnd/>
              <a:tailEnd/>
            </a:ln>
            <a:effectLst/>
          </p:spPr>
          <p:txBody>
            <a:bodyPr wrap="none" anchor="ctr">
              <a:prstTxWarp prst="textNoShape">
                <a:avLst/>
              </a:prstTxWarp>
            </a:bodyPr>
            <a:lstStyle/>
            <a:p>
              <a:endParaRPr lang="en-US">
                <a:solidFill>
                  <a:srgbClr val="000000"/>
                </a:solidFill>
              </a:endParaRPr>
            </a:p>
          </p:txBody>
        </p:sp>
        <p:sp>
          <p:nvSpPr>
            <p:cNvPr id="861289" name="Rectangle 105"/>
            <p:cNvSpPr>
              <a:spLocks noChangeArrowheads="1"/>
            </p:cNvSpPr>
            <p:nvPr/>
          </p:nvSpPr>
          <p:spPr bwMode="auto">
            <a:xfrm>
              <a:off x="3997" y="3521"/>
              <a:ext cx="529" cy="154"/>
            </a:xfrm>
            <a:prstGeom prst="rect">
              <a:avLst/>
            </a:prstGeom>
            <a:noFill/>
            <a:ln w="9525">
              <a:noFill/>
              <a:miter lim="800000"/>
              <a:headEnd/>
              <a:tailEnd/>
            </a:ln>
            <a:effectLst/>
          </p:spPr>
          <p:txBody>
            <a:bodyPr>
              <a:prstTxWarp prst="textNoShape">
                <a:avLst/>
              </a:prstTxWarp>
              <a:spAutoFit/>
            </a:bodyPr>
            <a:lstStyle/>
            <a:p>
              <a:pPr algn="ctr"/>
              <a:r>
                <a:rPr lang="en-US" sz="1000">
                  <a:solidFill>
                    <a:srgbClr val="000000"/>
                  </a:solidFill>
                  <a:latin typeface="Helvetica" charset="0"/>
                </a:rPr>
                <a:t>1014</a:t>
              </a:r>
            </a:p>
          </p:txBody>
        </p:sp>
      </p:grpSp>
      <p:grpSp>
        <p:nvGrpSpPr>
          <p:cNvPr id="16" name="Group 106"/>
          <p:cNvGrpSpPr>
            <a:grpSpLocks/>
          </p:cNvGrpSpPr>
          <p:nvPr/>
        </p:nvGrpSpPr>
        <p:grpSpPr bwMode="auto">
          <a:xfrm>
            <a:off x="2563813" y="4308476"/>
            <a:ext cx="938212" cy="274637"/>
            <a:chOff x="3969" y="3505"/>
            <a:chExt cx="591" cy="173"/>
          </a:xfrm>
        </p:grpSpPr>
        <p:sp>
          <p:nvSpPr>
            <p:cNvPr id="861291" name="Rectangle 107"/>
            <p:cNvSpPr>
              <a:spLocks noChangeArrowheads="1"/>
            </p:cNvSpPr>
            <p:nvPr/>
          </p:nvSpPr>
          <p:spPr bwMode="auto">
            <a:xfrm>
              <a:off x="3969" y="3542"/>
              <a:ext cx="591" cy="117"/>
            </a:xfrm>
            <a:prstGeom prst="rect">
              <a:avLst/>
            </a:prstGeom>
            <a:solidFill>
              <a:srgbClr val="FFFFFF"/>
            </a:solidFill>
            <a:ln w="9525">
              <a:noFill/>
              <a:miter lim="800000"/>
              <a:headEnd/>
              <a:tailEnd/>
            </a:ln>
            <a:effectLst/>
          </p:spPr>
          <p:txBody>
            <a:bodyPr wrap="none" anchor="ctr">
              <a:prstTxWarp prst="textNoShape">
                <a:avLst/>
              </a:prstTxWarp>
            </a:bodyPr>
            <a:lstStyle/>
            <a:p>
              <a:endParaRPr lang="en-US">
                <a:solidFill>
                  <a:srgbClr val="000000"/>
                </a:solidFill>
              </a:endParaRPr>
            </a:p>
          </p:txBody>
        </p:sp>
        <p:sp>
          <p:nvSpPr>
            <p:cNvPr id="861292" name="Rectangle 108"/>
            <p:cNvSpPr>
              <a:spLocks noChangeArrowheads="1"/>
            </p:cNvSpPr>
            <p:nvPr/>
          </p:nvSpPr>
          <p:spPr bwMode="auto">
            <a:xfrm>
              <a:off x="3997" y="3505"/>
              <a:ext cx="529" cy="173"/>
            </a:xfrm>
            <a:prstGeom prst="rect">
              <a:avLst/>
            </a:prstGeom>
            <a:noFill/>
            <a:ln w="9525">
              <a:noFill/>
              <a:miter lim="800000"/>
              <a:headEnd/>
              <a:tailEnd/>
            </a:ln>
            <a:effectLst/>
          </p:spPr>
          <p:txBody>
            <a:bodyPr>
              <a:prstTxWarp prst="textNoShape">
                <a:avLst/>
              </a:prstTxWarp>
              <a:spAutoFit/>
            </a:bodyPr>
            <a:lstStyle/>
            <a:p>
              <a:pPr algn="ctr"/>
              <a:r>
                <a:rPr lang="en-US" sz="1200" b="0" dirty="0">
                  <a:solidFill>
                    <a:srgbClr val="000000"/>
                  </a:solidFill>
                </a:rPr>
                <a:t>1</a:t>
              </a:r>
              <a:endParaRPr lang="en-US" sz="1000" dirty="0">
                <a:solidFill>
                  <a:srgbClr val="000000"/>
                </a:solidFill>
                <a:latin typeface="Helvetica" charset="0"/>
              </a:endParaRPr>
            </a:p>
          </p:txBody>
        </p:sp>
      </p:grpSp>
      <p:grpSp>
        <p:nvGrpSpPr>
          <p:cNvPr id="17" name="Group 109"/>
          <p:cNvGrpSpPr>
            <a:grpSpLocks/>
          </p:cNvGrpSpPr>
          <p:nvPr/>
        </p:nvGrpSpPr>
        <p:grpSpPr bwMode="auto">
          <a:xfrm>
            <a:off x="5437188" y="6084887"/>
            <a:ext cx="938212" cy="274638"/>
            <a:chOff x="3969" y="3505"/>
            <a:chExt cx="591" cy="173"/>
          </a:xfrm>
        </p:grpSpPr>
        <p:sp>
          <p:nvSpPr>
            <p:cNvPr id="861294" name="Rectangle 110"/>
            <p:cNvSpPr>
              <a:spLocks noChangeArrowheads="1"/>
            </p:cNvSpPr>
            <p:nvPr/>
          </p:nvSpPr>
          <p:spPr bwMode="auto">
            <a:xfrm>
              <a:off x="3969" y="3542"/>
              <a:ext cx="591" cy="117"/>
            </a:xfrm>
            <a:prstGeom prst="rect">
              <a:avLst/>
            </a:prstGeom>
            <a:solidFill>
              <a:srgbClr val="FFFFFF"/>
            </a:solidFill>
            <a:ln w="9525">
              <a:noFill/>
              <a:miter lim="800000"/>
              <a:headEnd/>
              <a:tailEnd/>
            </a:ln>
            <a:effectLst/>
          </p:spPr>
          <p:txBody>
            <a:bodyPr wrap="none" anchor="ctr">
              <a:prstTxWarp prst="textNoShape">
                <a:avLst/>
              </a:prstTxWarp>
            </a:bodyPr>
            <a:lstStyle/>
            <a:p>
              <a:endParaRPr lang="en-US">
                <a:solidFill>
                  <a:srgbClr val="000000"/>
                </a:solidFill>
              </a:endParaRPr>
            </a:p>
          </p:txBody>
        </p:sp>
        <p:sp>
          <p:nvSpPr>
            <p:cNvPr id="861295" name="Rectangle 111"/>
            <p:cNvSpPr>
              <a:spLocks noChangeArrowheads="1"/>
            </p:cNvSpPr>
            <p:nvPr/>
          </p:nvSpPr>
          <p:spPr bwMode="auto">
            <a:xfrm>
              <a:off x="3997" y="3505"/>
              <a:ext cx="529" cy="173"/>
            </a:xfrm>
            <a:prstGeom prst="rect">
              <a:avLst/>
            </a:prstGeom>
            <a:noFill/>
            <a:ln w="9525">
              <a:noFill/>
              <a:miter lim="800000"/>
              <a:headEnd/>
              <a:tailEnd/>
            </a:ln>
            <a:effectLst/>
          </p:spPr>
          <p:txBody>
            <a:bodyPr>
              <a:prstTxWarp prst="textNoShape">
                <a:avLst/>
              </a:prstTxWarp>
              <a:spAutoFit/>
            </a:bodyPr>
            <a:lstStyle/>
            <a:p>
              <a:pPr algn="ctr"/>
              <a:r>
                <a:rPr lang="en-US" sz="1200" b="0">
                  <a:solidFill>
                    <a:srgbClr val="000000"/>
                  </a:solidFill>
                </a:rPr>
                <a:t>2.0</a:t>
              </a:r>
              <a:endParaRPr lang="en-US" sz="1000">
                <a:solidFill>
                  <a:srgbClr val="000000"/>
                </a:solidFill>
                <a:latin typeface="Helvetica" charset="0"/>
              </a:endParaRPr>
            </a:p>
          </p:txBody>
        </p:sp>
      </p:grpSp>
      <p:grpSp>
        <p:nvGrpSpPr>
          <p:cNvPr id="18" name="Group 112"/>
          <p:cNvGrpSpPr>
            <a:grpSpLocks/>
          </p:cNvGrpSpPr>
          <p:nvPr/>
        </p:nvGrpSpPr>
        <p:grpSpPr bwMode="auto">
          <a:xfrm>
            <a:off x="736600" y="1447800"/>
            <a:ext cx="8001000" cy="2279650"/>
            <a:chOff x="464" y="912"/>
            <a:chExt cx="5040" cy="1436"/>
          </a:xfrm>
        </p:grpSpPr>
        <p:sp>
          <p:nvSpPr>
            <p:cNvPr id="861297" name="Rectangle 113"/>
            <p:cNvSpPr>
              <a:spLocks noChangeArrowheads="1"/>
            </p:cNvSpPr>
            <p:nvPr/>
          </p:nvSpPr>
          <p:spPr bwMode="auto">
            <a:xfrm>
              <a:off x="464" y="912"/>
              <a:ext cx="5040" cy="1436"/>
            </a:xfrm>
            <a:prstGeom prst="rect">
              <a:avLst/>
            </a:prstGeom>
            <a:solidFill>
              <a:schemeClr val="bg1"/>
            </a:solidFill>
            <a:ln w="19050">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61298" name="Text Box 114"/>
            <p:cNvSpPr txBox="1">
              <a:spLocks noChangeArrowheads="1"/>
            </p:cNvSpPr>
            <p:nvPr/>
          </p:nvSpPr>
          <p:spPr bwMode="auto">
            <a:xfrm>
              <a:off x="536" y="929"/>
              <a:ext cx="4920" cy="828"/>
            </a:xfrm>
            <a:prstGeom prst="rect">
              <a:avLst/>
            </a:prstGeom>
            <a:noFill/>
            <a:ln w="9525">
              <a:noFill/>
              <a:miter lim="800000"/>
              <a:headEnd/>
              <a:tailEnd/>
            </a:ln>
            <a:effectLst/>
          </p:spPr>
          <p:txBody>
            <a:bodyPr>
              <a:prstTxWarp prst="textNoShape">
                <a:avLst/>
              </a:prstTxWarp>
              <a:spAutoFit/>
            </a:bodyPr>
            <a:lstStyle/>
            <a:p>
              <a:r>
                <a:rPr lang="en-US" sz="1600" dirty="0">
                  <a:solidFill>
                    <a:srgbClr val="000000"/>
                  </a:solidFill>
                  <a:latin typeface="Courier New" charset="0"/>
                </a:rPr>
                <a:t>void nonsense(int list[], Point pt, double &amp; total) {</a:t>
              </a:r>
            </a:p>
            <a:p>
              <a:r>
                <a:rPr lang="en-US" sz="1600" dirty="0">
                  <a:solidFill>
                    <a:srgbClr val="000000"/>
                  </a:solidFill>
                  <a:latin typeface="Courier New" charset="0"/>
                </a:rPr>
                <a:t>   Point *</a:t>
              </a:r>
              <a:r>
                <a:rPr lang="en-US" sz="1600" dirty="0" err="1">
                  <a:solidFill>
                    <a:srgbClr val="000000"/>
                  </a:solidFill>
                  <a:latin typeface="Courier New" charset="0"/>
                </a:rPr>
                <a:t>pptr</a:t>
              </a:r>
              <a:r>
                <a:rPr lang="en-US" sz="1600" dirty="0">
                  <a:solidFill>
                    <a:srgbClr val="000000"/>
                  </a:solidFill>
                  <a:latin typeface="Courier New" charset="0"/>
                </a:rPr>
                <a:t> = new Point;</a:t>
              </a:r>
            </a:p>
            <a:p>
              <a:r>
                <a:rPr lang="en-US" sz="1600" dirty="0">
                  <a:solidFill>
                    <a:srgbClr val="000000"/>
                  </a:solidFill>
                  <a:latin typeface="Courier New" charset="0"/>
                </a:rPr>
                <a:t>   list[1] = </a:t>
              </a:r>
              <a:r>
                <a:rPr lang="en-US" sz="1600" dirty="0" err="1">
                  <a:solidFill>
                    <a:srgbClr val="000000"/>
                  </a:solidFill>
                  <a:latin typeface="Courier New" charset="0"/>
                </a:rPr>
                <a:t>pt.x</a:t>
              </a:r>
              <a:r>
                <a:rPr lang="en-US" sz="1600" dirty="0">
                  <a:solidFill>
                    <a:srgbClr val="000000"/>
                  </a:solidFill>
                  <a:latin typeface="Courier New" charset="0"/>
                </a:rPr>
                <a:t>;</a:t>
              </a:r>
            </a:p>
            <a:p>
              <a:r>
                <a:rPr lang="en-US" sz="1600" dirty="0">
                  <a:solidFill>
                    <a:srgbClr val="000000"/>
                  </a:solidFill>
                  <a:latin typeface="Courier New" charset="0"/>
                </a:rPr>
                <a:t>   total += </a:t>
              </a:r>
              <a:r>
                <a:rPr lang="en-US" sz="1600" dirty="0" err="1">
                  <a:solidFill>
                    <a:srgbClr val="000000"/>
                  </a:solidFill>
                  <a:latin typeface="Courier New" charset="0"/>
                </a:rPr>
                <a:t>pt.y</a:t>
              </a:r>
              <a:r>
                <a:rPr lang="en-US" sz="1600" dirty="0">
                  <a:solidFill>
                    <a:srgbClr val="000000"/>
                  </a:solidFill>
                  <a:latin typeface="Courier New" charset="0"/>
                </a:rPr>
                <a:t>;</a:t>
              </a:r>
              <a:endParaRPr lang="en-US" sz="1200" dirty="0">
                <a:solidFill>
                  <a:srgbClr val="000000"/>
                </a:solidFill>
                <a:latin typeface="Courier New" charset="0"/>
              </a:endParaRPr>
            </a:p>
            <a:p>
              <a:r>
                <a:rPr lang="en-US" sz="1600" dirty="0">
                  <a:solidFill>
                    <a:srgbClr val="000000"/>
                  </a:solidFill>
                  <a:latin typeface="Courier New" charset="0"/>
                </a:rPr>
                <a:t>}</a:t>
              </a:r>
              <a:endParaRPr sz="1600" noProof="1">
                <a:solidFill>
                  <a:srgbClr val="000000"/>
                </a:solidFill>
                <a:latin typeface="Courier New" charset="0"/>
              </a:endParaRPr>
            </a:p>
          </p:txBody>
        </p:sp>
      </p:grpSp>
      <p:sp>
        <p:nvSpPr>
          <p:cNvPr id="861299" name="Rectangle 115"/>
          <p:cNvSpPr>
            <a:spLocks noChangeArrowheads="1"/>
          </p:cNvSpPr>
          <p:nvPr/>
        </p:nvSpPr>
        <p:spPr bwMode="auto">
          <a:xfrm>
            <a:off x="1241425" y="1797050"/>
            <a:ext cx="3305175" cy="257175"/>
          </a:xfrm>
          <a:prstGeom prst="rect">
            <a:avLst/>
          </a:prstGeom>
          <a:noFill/>
          <a:ln w="19050">
            <a:solidFill>
              <a:srgbClr val="FF0000"/>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61300" name="Rectangle 116"/>
          <p:cNvSpPr>
            <a:spLocks noChangeArrowheads="1"/>
          </p:cNvSpPr>
          <p:nvPr/>
        </p:nvSpPr>
        <p:spPr bwMode="auto">
          <a:xfrm>
            <a:off x="1241425" y="2043113"/>
            <a:ext cx="1933575" cy="257175"/>
          </a:xfrm>
          <a:prstGeom prst="rect">
            <a:avLst/>
          </a:prstGeom>
          <a:noFill/>
          <a:ln w="19050">
            <a:solidFill>
              <a:srgbClr val="FF0000"/>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61301" name="Rectangle 117"/>
          <p:cNvSpPr>
            <a:spLocks noChangeArrowheads="1"/>
          </p:cNvSpPr>
          <p:nvPr/>
        </p:nvSpPr>
        <p:spPr bwMode="auto">
          <a:xfrm>
            <a:off x="1241425" y="2289175"/>
            <a:ext cx="1806575" cy="257175"/>
          </a:xfrm>
          <a:prstGeom prst="rect">
            <a:avLst/>
          </a:prstGeom>
          <a:noFill/>
          <a:ln w="19050">
            <a:solidFill>
              <a:srgbClr val="FF0000"/>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61302" name="Rectangle 118"/>
          <p:cNvSpPr>
            <a:spLocks noChangeArrowheads="1"/>
          </p:cNvSpPr>
          <p:nvPr/>
        </p:nvSpPr>
        <p:spPr bwMode="auto">
          <a:xfrm>
            <a:off x="882650" y="2528888"/>
            <a:ext cx="228600" cy="257175"/>
          </a:xfrm>
          <a:prstGeom prst="rect">
            <a:avLst/>
          </a:prstGeom>
          <a:noFill/>
          <a:ln w="19050">
            <a:solidFill>
              <a:srgbClr val="FF0000"/>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61303" name="Rectangle 119"/>
          <p:cNvSpPr>
            <a:spLocks noChangeArrowheads="1"/>
          </p:cNvSpPr>
          <p:nvPr/>
        </p:nvSpPr>
        <p:spPr bwMode="auto">
          <a:xfrm>
            <a:off x="885825" y="1549400"/>
            <a:ext cx="6734175" cy="257175"/>
          </a:xfrm>
          <a:prstGeom prst="rect">
            <a:avLst/>
          </a:prstGeom>
          <a:noFill/>
          <a:ln w="19050">
            <a:solidFill>
              <a:srgbClr val="FF0000"/>
            </a:solidFill>
            <a:miter lim="800000"/>
            <a:headEnd/>
            <a:tailEnd/>
          </a:ln>
          <a:effectLst/>
        </p:spPr>
        <p:txBody>
          <a:bodyPr wrap="none" anchor="ctr">
            <a:prstTxWarp prst="textNoShape">
              <a:avLst/>
            </a:prstTxWarp>
          </a:bodyPr>
          <a:lstStyle/>
          <a:p>
            <a:endParaRPr lang="en-US">
              <a:solidFill>
                <a:srgbClr val="000000"/>
              </a:solidFill>
            </a:endParaRPr>
          </a:p>
        </p:txBody>
      </p:sp>
    </p:spTree>
    <p:extLst>
      <p:ext uri="{BB962C8B-B14F-4D97-AF65-F5344CB8AC3E}">
        <p14:creationId xmlns:p14="http://schemas.microsoft.com/office/powerpoint/2010/main" val="47001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861192"/>
                                        </p:tgtEl>
                                        <p:attrNameLst>
                                          <p:attrName>style.visibility</p:attrName>
                                        </p:attrNameLst>
                                      </p:cBhvr>
                                      <p:to>
                                        <p:strVal val="visible"/>
                                      </p:to>
                                    </p:set>
                                  </p:childTnLst>
                                  <p:subTnLst>
                                    <p:set>
                                      <p:cBhvr override="childStyle">
                                        <p:cTn dur="1" fill="hold" display="0" masterRel="nextClick" afterEffect="1"/>
                                        <p:tgtEl>
                                          <p:spTgt spid="861192"/>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22" presetClass="entr" presetSubtype="4"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down)">
                                      <p:cBhvr>
                                        <p:cTn id="11" dur="500"/>
                                        <p:tgtEl>
                                          <p:spTgt spid="2"/>
                                        </p:tgtEl>
                                      </p:cBhvr>
                                    </p:animEffect>
                                  </p:childTnLst>
                                </p:cTn>
                              </p:par>
                            </p:childTnLst>
                          </p:cTn>
                        </p:par>
                        <p:par>
                          <p:cTn id="12" fill="hold">
                            <p:stCondLst>
                              <p:cond delay="500"/>
                            </p:stCondLst>
                            <p:childTnLst>
                              <p:par>
                                <p:cTn id="13" presetID="1" presetClass="entr" presetSubtype="0" fill="hold" grpId="0" nodeType="afterEffect">
                                  <p:stCondLst>
                                    <p:cond delay="0"/>
                                  </p:stCondLst>
                                  <p:childTnLst>
                                    <p:set>
                                      <p:cBhvr>
                                        <p:cTn id="14" dur="1" fill="hold">
                                          <p:stCondLst>
                                            <p:cond delay="0"/>
                                          </p:stCondLst>
                                        </p:cTn>
                                        <p:tgtEl>
                                          <p:spTgt spid="861193"/>
                                        </p:tgtEl>
                                        <p:attrNameLst>
                                          <p:attrName>style.visibility</p:attrName>
                                        </p:attrNameLst>
                                      </p:cBhvr>
                                      <p:to>
                                        <p:strVal val="visible"/>
                                      </p:to>
                                    </p:set>
                                  </p:childTnLst>
                                  <p:subTnLst>
                                    <p:set>
                                      <p:cBhvr override="childStyle">
                                        <p:cTn dur="1" fill="hold" display="0" masterRel="nextClick" afterEffect="1"/>
                                        <p:tgtEl>
                                          <p:spTgt spid="861193"/>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499"/>
                                          </p:stCondLst>
                                        </p:cTn>
                                        <p:tgtEl>
                                          <p:spTgt spid="4"/>
                                        </p:tgtEl>
                                        <p:attrNameLst>
                                          <p:attrName>style.visibility</p:attrName>
                                        </p:attrNameLst>
                                      </p:cBhvr>
                                      <p:to>
                                        <p:strVal val="visible"/>
                                      </p:to>
                                    </p:set>
                                  </p:childTnLst>
                                </p:cTn>
                              </p:par>
                            </p:childTnLst>
                          </p:cTn>
                        </p:par>
                        <p:par>
                          <p:cTn id="19" fill="hold">
                            <p:stCondLst>
                              <p:cond delay="500"/>
                            </p:stCondLst>
                            <p:childTnLst>
                              <p:par>
                                <p:cTn id="20" presetID="1" presetClass="entr" presetSubtype="0" fill="hold" grpId="0" nodeType="afterEffect">
                                  <p:stCondLst>
                                    <p:cond delay="0"/>
                                  </p:stCondLst>
                                  <p:childTnLst>
                                    <p:set>
                                      <p:cBhvr>
                                        <p:cTn id="21" dur="1" fill="hold">
                                          <p:stCondLst>
                                            <p:cond delay="0"/>
                                          </p:stCondLst>
                                        </p:cTn>
                                        <p:tgtEl>
                                          <p:spTgt spid="861194"/>
                                        </p:tgtEl>
                                        <p:attrNameLst>
                                          <p:attrName>style.visibility</p:attrName>
                                        </p:attrNameLst>
                                      </p:cBhvr>
                                      <p:to>
                                        <p:strVal val="visible"/>
                                      </p:to>
                                    </p:set>
                                  </p:childTnLst>
                                  <p:subTnLst>
                                    <p:set>
                                      <p:cBhvr override="childStyle">
                                        <p:cTn dur="1" fill="hold" display="0" masterRel="nextClick" afterEffect="1"/>
                                        <p:tgtEl>
                                          <p:spTgt spid="861194"/>
                                        </p:tgtEl>
                                        <p:attrNameLst>
                                          <p:attrName>style.visibility</p:attrName>
                                        </p:attrNameLst>
                                      </p:cBhvr>
                                      <p:to>
                                        <p:strVal val="hidden"/>
                                      </p:to>
                                    </p:set>
                                  </p:sub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499"/>
                                          </p:stCondLst>
                                        </p:cTn>
                                        <p:tgtEl>
                                          <p:spTgt spid="3"/>
                                        </p:tgtEl>
                                        <p:attrNameLst>
                                          <p:attrName>style.visibility</p:attrName>
                                        </p:attrNameLst>
                                      </p:cBhvr>
                                      <p:to>
                                        <p:strVal val="visible"/>
                                      </p:to>
                                    </p:set>
                                  </p:childTnLst>
                                </p:cTn>
                              </p:par>
                            </p:childTnLst>
                          </p:cTn>
                        </p:par>
                        <p:par>
                          <p:cTn id="26" fill="hold">
                            <p:stCondLst>
                              <p:cond delay="500"/>
                            </p:stCondLst>
                            <p:childTnLst>
                              <p:par>
                                <p:cTn id="27" presetID="1" presetClass="entr" presetSubtype="0" fill="hold" grpId="0" nodeType="afterEffect">
                                  <p:stCondLst>
                                    <p:cond delay="0"/>
                                  </p:stCondLst>
                                  <p:childTnLst>
                                    <p:set>
                                      <p:cBhvr>
                                        <p:cTn id="28" dur="1" fill="hold">
                                          <p:stCondLst>
                                            <p:cond delay="0"/>
                                          </p:stCondLst>
                                        </p:cTn>
                                        <p:tgtEl>
                                          <p:spTgt spid="861195"/>
                                        </p:tgtEl>
                                        <p:attrNameLst>
                                          <p:attrName>style.visibility</p:attrName>
                                        </p:attrNameLst>
                                      </p:cBhvr>
                                      <p:to>
                                        <p:strVal val="visible"/>
                                      </p:to>
                                    </p:set>
                                  </p:childTnLst>
                                  <p:subTnLst>
                                    <p:set>
                                      <p:cBhvr override="childStyle">
                                        <p:cTn dur="1" fill="hold" display="0" masterRel="nextClick" afterEffect="1"/>
                                        <p:tgtEl>
                                          <p:spTgt spid="861195"/>
                                        </p:tgtEl>
                                        <p:attrNameLst>
                                          <p:attrName>style.visibility</p:attrName>
                                        </p:attrNameLst>
                                      </p:cBhvr>
                                      <p:to>
                                        <p:strVal val="hidden"/>
                                      </p:to>
                                    </p:set>
                                  </p:sub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499"/>
                                          </p:stCondLst>
                                        </p:cTn>
                                        <p:tgtEl>
                                          <p:spTgt spid="6"/>
                                        </p:tgtEl>
                                        <p:attrNameLst>
                                          <p:attrName>style.visibility</p:attrName>
                                        </p:attrNameLst>
                                      </p:cBhvr>
                                      <p:to>
                                        <p:strVal val="visible"/>
                                      </p:to>
                                    </p:set>
                                  </p:childTnLst>
                                </p:cTn>
                              </p:par>
                            </p:childTnLst>
                          </p:cTn>
                        </p:par>
                        <p:par>
                          <p:cTn id="33" fill="hold">
                            <p:stCondLst>
                              <p:cond delay="500"/>
                            </p:stCondLst>
                            <p:childTnLst>
                              <p:par>
                                <p:cTn id="34" presetID="1" presetClass="entr" presetSubtype="0" fill="hold" grpId="0" nodeType="afterEffect">
                                  <p:stCondLst>
                                    <p:cond delay="0"/>
                                  </p:stCondLst>
                                  <p:childTnLst>
                                    <p:set>
                                      <p:cBhvr>
                                        <p:cTn id="35" dur="1" fill="hold">
                                          <p:stCondLst>
                                            <p:cond delay="0"/>
                                          </p:stCondLst>
                                        </p:cTn>
                                        <p:tgtEl>
                                          <p:spTgt spid="861196"/>
                                        </p:tgtEl>
                                        <p:attrNameLst>
                                          <p:attrName>style.visibility</p:attrName>
                                        </p:attrNameLst>
                                      </p:cBhvr>
                                      <p:to>
                                        <p:strVal val="visible"/>
                                      </p:to>
                                    </p:set>
                                  </p:childTnLst>
                                  <p:subTnLst>
                                    <p:set>
                                      <p:cBhvr override="childStyle">
                                        <p:cTn dur="1" fill="hold" display="0" masterRel="nextClick" afterEffect="1"/>
                                        <p:tgtEl>
                                          <p:spTgt spid="861196"/>
                                        </p:tgtEl>
                                        <p:attrNameLst>
                                          <p:attrName>style.visibility</p:attrName>
                                        </p:attrNameLst>
                                      </p:cBhvr>
                                      <p:to>
                                        <p:strVal val="hidden"/>
                                      </p:to>
                                    </p:set>
                                  </p:sub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499"/>
                                          </p:stCondLst>
                                        </p:cTn>
                                        <p:tgtEl>
                                          <p:spTgt spid="5"/>
                                        </p:tgtEl>
                                        <p:attrNameLst>
                                          <p:attrName>style.visibility</p:attrName>
                                        </p:attrNameLst>
                                      </p:cBhvr>
                                      <p:to>
                                        <p:strVal val="visible"/>
                                      </p:to>
                                    </p:set>
                                  </p:childTnLst>
                                </p:cTn>
                              </p:par>
                            </p:childTnLst>
                          </p:cTn>
                        </p:par>
                        <p:par>
                          <p:cTn id="40" fill="hold">
                            <p:stCondLst>
                              <p:cond delay="500"/>
                            </p:stCondLst>
                            <p:childTnLst>
                              <p:par>
                                <p:cTn id="41" presetID="22" presetClass="entr" presetSubtype="1" fill="hold" nodeType="afterEffect">
                                  <p:stCondLst>
                                    <p:cond delay="0"/>
                                  </p:stCondLst>
                                  <p:childTnLst>
                                    <p:set>
                                      <p:cBhvr>
                                        <p:cTn id="42" dur="1" fill="hold">
                                          <p:stCondLst>
                                            <p:cond delay="0"/>
                                          </p:stCondLst>
                                        </p:cTn>
                                        <p:tgtEl>
                                          <p:spTgt spid="7"/>
                                        </p:tgtEl>
                                        <p:attrNameLst>
                                          <p:attrName>style.visibility</p:attrName>
                                        </p:attrNameLst>
                                      </p:cBhvr>
                                      <p:to>
                                        <p:strVal val="visible"/>
                                      </p:to>
                                    </p:set>
                                    <p:animEffect transition="in" filter="wipe(up)">
                                      <p:cBhvr>
                                        <p:cTn id="43" dur="500"/>
                                        <p:tgtEl>
                                          <p:spTgt spid="7"/>
                                        </p:tgtEl>
                                      </p:cBhvr>
                                    </p:animEffect>
                                  </p:childTnLst>
                                </p:cTn>
                              </p:par>
                            </p:childTnLst>
                          </p:cTn>
                        </p:par>
                        <p:par>
                          <p:cTn id="44" fill="hold">
                            <p:stCondLst>
                              <p:cond delay="1000"/>
                            </p:stCondLst>
                            <p:childTnLst>
                              <p:par>
                                <p:cTn id="45" presetID="1" presetClass="entr" presetSubtype="0" fill="hold" grpId="0" nodeType="afterEffect">
                                  <p:stCondLst>
                                    <p:cond delay="0"/>
                                  </p:stCondLst>
                                  <p:childTnLst>
                                    <p:set>
                                      <p:cBhvr>
                                        <p:cTn id="46" dur="1" fill="hold">
                                          <p:stCondLst>
                                            <p:cond delay="0"/>
                                          </p:stCondLst>
                                        </p:cTn>
                                        <p:tgtEl>
                                          <p:spTgt spid="861197"/>
                                        </p:tgtEl>
                                        <p:attrNameLst>
                                          <p:attrName>style.visibility</p:attrName>
                                        </p:attrNameLst>
                                      </p:cBhvr>
                                      <p:to>
                                        <p:strVal val="visible"/>
                                      </p:to>
                                    </p:set>
                                  </p:childTnLst>
                                  <p:subTnLst>
                                    <p:set>
                                      <p:cBhvr override="childStyle">
                                        <p:cTn dur="1" fill="hold" display="0" masterRel="nextClick" afterEffect="1"/>
                                        <p:tgtEl>
                                          <p:spTgt spid="861197"/>
                                        </p:tgtEl>
                                        <p:attrNameLst>
                                          <p:attrName>style.visibility</p:attrName>
                                        </p:attrNameLst>
                                      </p:cBhvr>
                                      <p:to>
                                        <p:strVal val="hidden"/>
                                      </p:to>
                                    </p:set>
                                  </p:subTnLst>
                                </p:cTn>
                              </p:par>
                            </p:childTnLst>
                          </p:cTn>
                        </p:par>
                      </p:childTnLst>
                    </p:cTn>
                  </p:par>
                  <p:par>
                    <p:cTn id="47" fill="hold">
                      <p:stCondLst>
                        <p:cond delay="indefinite"/>
                      </p:stCondLst>
                      <p:childTnLst>
                        <p:par>
                          <p:cTn id="48" fill="hold">
                            <p:stCondLst>
                              <p:cond delay="0"/>
                            </p:stCondLst>
                            <p:childTnLst>
                              <p:par>
                                <p:cTn id="49" presetID="2" presetClass="entr" presetSubtype="6" fill="hold" nodeType="clickEffect">
                                  <p:stCondLst>
                                    <p:cond delay="0"/>
                                  </p:stCondLst>
                                  <p:childTnLst>
                                    <p:set>
                                      <p:cBhvr>
                                        <p:cTn id="50" dur="1" fill="hold">
                                          <p:stCondLst>
                                            <p:cond delay="0"/>
                                          </p:stCondLst>
                                        </p:cTn>
                                        <p:tgtEl>
                                          <p:spTgt spid="18"/>
                                        </p:tgtEl>
                                        <p:attrNameLst>
                                          <p:attrName>style.visibility</p:attrName>
                                        </p:attrNameLst>
                                      </p:cBhvr>
                                      <p:to>
                                        <p:strVal val="visible"/>
                                      </p:to>
                                    </p:set>
                                    <p:anim calcmode="lin" valueType="num">
                                      <p:cBhvr additive="base">
                                        <p:cTn id="51" dur="500" fill="hold"/>
                                        <p:tgtEl>
                                          <p:spTgt spid="18"/>
                                        </p:tgtEl>
                                        <p:attrNameLst>
                                          <p:attrName>ppt_x</p:attrName>
                                        </p:attrNameLst>
                                      </p:cBhvr>
                                      <p:tavLst>
                                        <p:tav tm="0">
                                          <p:val>
                                            <p:strVal val="1+#ppt_w/2"/>
                                          </p:val>
                                        </p:tav>
                                        <p:tav tm="100000">
                                          <p:val>
                                            <p:strVal val="#ppt_x"/>
                                          </p:val>
                                        </p:tav>
                                      </p:tavLst>
                                    </p:anim>
                                    <p:anim calcmode="lin" valueType="num">
                                      <p:cBhvr additive="base">
                                        <p:cTn id="52" dur="500" fill="hold"/>
                                        <p:tgtEl>
                                          <p:spTgt spid="18"/>
                                        </p:tgtEl>
                                        <p:attrNameLst>
                                          <p:attrName>ppt_y</p:attrName>
                                        </p:attrNameLst>
                                      </p:cBhvr>
                                      <p:tavLst>
                                        <p:tav tm="0">
                                          <p:val>
                                            <p:strVal val="1+#ppt_h/2"/>
                                          </p:val>
                                        </p:tav>
                                        <p:tav tm="100000">
                                          <p:val>
                                            <p:strVal val="#ppt_y"/>
                                          </p:val>
                                        </p:tav>
                                      </p:tavLst>
                                    </p:anim>
                                  </p:childTnLst>
                                </p:cTn>
                              </p:par>
                            </p:childTnLst>
                          </p:cTn>
                        </p:par>
                        <p:par>
                          <p:cTn id="53" fill="hold">
                            <p:stCondLst>
                              <p:cond delay="500"/>
                            </p:stCondLst>
                            <p:childTnLst>
                              <p:par>
                                <p:cTn id="54" presetID="1" presetClass="entr" presetSubtype="0" fill="hold" grpId="0" nodeType="afterEffect">
                                  <p:stCondLst>
                                    <p:cond delay="0"/>
                                  </p:stCondLst>
                                  <p:childTnLst>
                                    <p:set>
                                      <p:cBhvr>
                                        <p:cTn id="55" dur="1" fill="hold">
                                          <p:stCondLst>
                                            <p:cond delay="0"/>
                                          </p:stCondLst>
                                        </p:cTn>
                                        <p:tgtEl>
                                          <p:spTgt spid="861303"/>
                                        </p:tgtEl>
                                        <p:attrNameLst>
                                          <p:attrName>style.visibility</p:attrName>
                                        </p:attrNameLst>
                                      </p:cBhvr>
                                      <p:to>
                                        <p:strVal val="visible"/>
                                      </p:to>
                                    </p:set>
                                  </p:childTnLst>
                                  <p:subTnLst>
                                    <p:set>
                                      <p:cBhvr override="childStyle">
                                        <p:cTn dur="1" fill="hold" display="0" masterRel="nextClick" afterEffect="1"/>
                                        <p:tgtEl>
                                          <p:spTgt spid="861303"/>
                                        </p:tgtEl>
                                        <p:attrNameLst>
                                          <p:attrName>style.visibility</p:attrName>
                                        </p:attrNameLst>
                                      </p:cBhvr>
                                      <p:to>
                                        <p:strVal val="hidden"/>
                                      </p:to>
                                    </p:set>
                                  </p:subTnLst>
                                </p:cTn>
                              </p:par>
                            </p:childTnLst>
                          </p:cTn>
                        </p:par>
                      </p:childTnLst>
                    </p:cTn>
                  </p:par>
                  <p:par>
                    <p:cTn id="56" fill="hold">
                      <p:stCondLst>
                        <p:cond delay="indefinite"/>
                      </p:stCondLst>
                      <p:childTnLst>
                        <p:par>
                          <p:cTn id="57" fill="hold">
                            <p:stCondLst>
                              <p:cond delay="0"/>
                            </p:stCondLst>
                            <p:childTnLst>
                              <p:par>
                                <p:cTn id="58" presetID="22" presetClass="entr" presetSubtype="4" fill="hold" nodeType="clickEffect">
                                  <p:stCondLst>
                                    <p:cond delay="0"/>
                                  </p:stCondLst>
                                  <p:childTnLst>
                                    <p:set>
                                      <p:cBhvr>
                                        <p:cTn id="59" dur="1" fill="hold">
                                          <p:stCondLst>
                                            <p:cond delay="0"/>
                                          </p:stCondLst>
                                        </p:cTn>
                                        <p:tgtEl>
                                          <p:spTgt spid="8"/>
                                        </p:tgtEl>
                                        <p:attrNameLst>
                                          <p:attrName>style.visibility</p:attrName>
                                        </p:attrNameLst>
                                      </p:cBhvr>
                                      <p:to>
                                        <p:strVal val="visible"/>
                                      </p:to>
                                    </p:set>
                                    <p:animEffect transition="in" filter="wipe(down)">
                                      <p:cBhvr>
                                        <p:cTn id="60" dur="500"/>
                                        <p:tgtEl>
                                          <p:spTgt spid="8"/>
                                        </p:tgtEl>
                                      </p:cBhvr>
                                    </p:animEffect>
                                  </p:childTnLst>
                                </p:cTn>
                              </p:par>
                              <p:par>
                                <p:cTn id="61" presetID="1" presetClass="entr" presetSubtype="0" fill="hold" grpId="0" nodeType="withEffect">
                                  <p:stCondLst>
                                    <p:cond delay="0"/>
                                  </p:stCondLst>
                                  <p:childTnLst>
                                    <p:set>
                                      <p:cBhvr>
                                        <p:cTn id="62" dur="1" fill="hold">
                                          <p:stCondLst>
                                            <p:cond delay="0"/>
                                          </p:stCondLst>
                                        </p:cTn>
                                        <p:tgtEl>
                                          <p:spTgt spid="861299"/>
                                        </p:tgtEl>
                                        <p:attrNameLst>
                                          <p:attrName>style.visibility</p:attrName>
                                        </p:attrNameLst>
                                      </p:cBhvr>
                                      <p:to>
                                        <p:strVal val="visible"/>
                                      </p:to>
                                    </p:set>
                                  </p:childTnLst>
                                  <p:subTnLst>
                                    <p:set>
                                      <p:cBhvr override="childStyle">
                                        <p:cTn dur="1" fill="hold" display="0" masterRel="nextClick" afterEffect="1"/>
                                        <p:tgtEl>
                                          <p:spTgt spid="861299"/>
                                        </p:tgtEl>
                                        <p:attrNameLst>
                                          <p:attrName>style.visibility</p:attrName>
                                        </p:attrNameLst>
                                      </p:cBhvr>
                                      <p:to>
                                        <p:strVal val="hidden"/>
                                      </p:to>
                                    </p:set>
                                  </p:subTnLst>
                                </p:cTn>
                              </p:par>
                            </p:childTnLst>
                          </p:cTn>
                        </p:par>
                      </p:childTnLst>
                    </p:cTn>
                  </p:par>
                  <p:par>
                    <p:cTn id="63" fill="hold">
                      <p:stCondLst>
                        <p:cond delay="indefinite"/>
                      </p:stCondLst>
                      <p:childTnLst>
                        <p:par>
                          <p:cTn id="64" fill="hold">
                            <p:stCondLst>
                              <p:cond delay="0"/>
                            </p:stCondLst>
                            <p:childTnLst>
                              <p:par>
                                <p:cTn id="65" presetID="22" presetClass="entr" presetSubtype="1" fill="hold" nodeType="clickEffect">
                                  <p:stCondLst>
                                    <p:cond delay="0"/>
                                  </p:stCondLst>
                                  <p:childTnLst>
                                    <p:set>
                                      <p:cBhvr>
                                        <p:cTn id="66" dur="1" fill="hold">
                                          <p:stCondLst>
                                            <p:cond delay="0"/>
                                          </p:stCondLst>
                                        </p:cTn>
                                        <p:tgtEl>
                                          <p:spTgt spid="14"/>
                                        </p:tgtEl>
                                        <p:attrNameLst>
                                          <p:attrName>style.visibility</p:attrName>
                                        </p:attrNameLst>
                                      </p:cBhvr>
                                      <p:to>
                                        <p:strVal val="visible"/>
                                      </p:to>
                                    </p:set>
                                    <p:animEffect transition="in" filter="wipe(up)">
                                      <p:cBhvr>
                                        <p:cTn id="67" dur="500"/>
                                        <p:tgtEl>
                                          <p:spTgt spid="14"/>
                                        </p:tgtEl>
                                      </p:cBhvr>
                                    </p:animEffect>
                                  </p:childTnLst>
                                </p:cTn>
                              </p:par>
                            </p:childTnLst>
                          </p:cTn>
                        </p:par>
                        <p:par>
                          <p:cTn id="68" fill="hold">
                            <p:stCondLst>
                              <p:cond delay="500"/>
                            </p:stCondLst>
                            <p:childTnLst>
                              <p:par>
                                <p:cTn id="69" presetID="1" presetClass="entr" presetSubtype="0" fill="hold" nodeType="afterEffect">
                                  <p:stCondLst>
                                    <p:cond delay="0"/>
                                  </p:stCondLst>
                                  <p:childTnLst>
                                    <p:set>
                                      <p:cBhvr>
                                        <p:cTn id="70" dur="1" fill="hold">
                                          <p:stCondLst>
                                            <p:cond delay="499"/>
                                          </p:stCondLst>
                                        </p:cTn>
                                        <p:tgtEl>
                                          <p:spTgt spid="15"/>
                                        </p:tgtEl>
                                        <p:attrNameLst>
                                          <p:attrName>style.visibility</p:attrName>
                                        </p:attrNameLst>
                                      </p:cBhvr>
                                      <p:to>
                                        <p:strVal val="visible"/>
                                      </p:to>
                                    </p:set>
                                  </p:childTnLst>
                                </p:cTn>
                              </p:par>
                            </p:childTnLst>
                          </p:cTn>
                        </p:par>
                        <p:par>
                          <p:cTn id="71" fill="hold">
                            <p:stCondLst>
                              <p:cond delay="1000"/>
                            </p:stCondLst>
                            <p:childTnLst>
                              <p:par>
                                <p:cTn id="72" presetID="1" presetClass="entr" presetSubtype="0" fill="hold" grpId="0" nodeType="afterEffect">
                                  <p:stCondLst>
                                    <p:cond delay="0"/>
                                  </p:stCondLst>
                                  <p:childTnLst>
                                    <p:set>
                                      <p:cBhvr>
                                        <p:cTn id="73" dur="1" fill="hold">
                                          <p:stCondLst>
                                            <p:cond delay="0"/>
                                          </p:stCondLst>
                                        </p:cTn>
                                        <p:tgtEl>
                                          <p:spTgt spid="861300"/>
                                        </p:tgtEl>
                                        <p:attrNameLst>
                                          <p:attrName>style.visibility</p:attrName>
                                        </p:attrNameLst>
                                      </p:cBhvr>
                                      <p:to>
                                        <p:strVal val="visible"/>
                                      </p:to>
                                    </p:set>
                                  </p:childTnLst>
                                  <p:subTnLst>
                                    <p:set>
                                      <p:cBhvr override="childStyle">
                                        <p:cTn dur="1" fill="hold" display="0" masterRel="nextClick" afterEffect="1"/>
                                        <p:tgtEl>
                                          <p:spTgt spid="861300"/>
                                        </p:tgtEl>
                                        <p:attrNameLst>
                                          <p:attrName>style.visibility</p:attrName>
                                        </p:attrNameLst>
                                      </p:cBhvr>
                                      <p:to>
                                        <p:strVal val="hidden"/>
                                      </p:to>
                                    </p:set>
                                  </p:subTnLst>
                                </p:cTn>
                              </p:par>
                            </p:childTnLst>
                          </p:cTn>
                        </p:par>
                      </p:childTnLst>
                    </p:cTn>
                  </p:par>
                  <p:par>
                    <p:cTn id="74" fill="hold">
                      <p:stCondLst>
                        <p:cond delay="indefinite"/>
                      </p:stCondLst>
                      <p:childTnLst>
                        <p:par>
                          <p:cTn id="75" fill="hold">
                            <p:stCondLst>
                              <p:cond delay="0"/>
                            </p:stCondLst>
                            <p:childTnLst>
                              <p:par>
                                <p:cTn id="76" presetID="1" presetClass="entr" presetSubtype="0" fill="hold" nodeType="clickEffect">
                                  <p:stCondLst>
                                    <p:cond delay="0"/>
                                  </p:stCondLst>
                                  <p:childTnLst>
                                    <p:set>
                                      <p:cBhvr>
                                        <p:cTn id="77" dur="1" fill="hold">
                                          <p:stCondLst>
                                            <p:cond delay="499"/>
                                          </p:stCondLst>
                                        </p:cTn>
                                        <p:tgtEl>
                                          <p:spTgt spid="16"/>
                                        </p:tgtEl>
                                        <p:attrNameLst>
                                          <p:attrName>style.visibility</p:attrName>
                                        </p:attrNameLst>
                                      </p:cBhvr>
                                      <p:to>
                                        <p:strVal val="visible"/>
                                      </p:to>
                                    </p:set>
                                  </p:childTnLst>
                                </p:cTn>
                              </p:par>
                              <p:par>
                                <p:cTn id="78" presetID="1" presetClass="entr" presetSubtype="0" fill="hold" grpId="0" nodeType="withEffect">
                                  <p:stCondLst>
                                    <p:cond delay="0"/>
                                  </p:stCondLst>
                                  <p:childTnLst>
                                    <p:set>
                                      <p:cBhvr>
                                        <p:cTn id="79" dur="1" fill="hold">
                                          <p:stCondLst>
                                            <p:cond delay="0"/>
                                          </p:stCondLst>
                                        </p:cTn>
                                        <p:tgtEl>
                                          <p:spTgt spid="861301"/>
                                        </p:tgtEl>
                                        <p:attrNameLst>
                                          <p:attrName>style.visibility</p:attrName>
                                        </p:attrNameLst>
                                      </p:cBhvr>
                                      <p:to>
                                        <p:strVal val="visible"/>
                                      </p:to>
                                    </p:set>
                                  </p:childTnLst>
                                  <p:subTnLst>
                                    <p:set>
                                      <p:cBhvr override="childStyle">
                                        <p:cTn dur="1" fill="hold" display="0" masterRel="nextClick" afterEffect="1"/>
                                        <p:tgtEl>
                                          <p:spTgt spid="861301"/>
                                        </p:tgtEl>
                                        <p:attrNameLst>
                                          <p:attrName>style.visibility</p:attrName>
                                        </p:attrNameLst>
                                      </p:cBhvr>
                                      <p:to>
                                        <p:strVal val="hidden"/>
                                      </p:to>
                                    </p:set>
                                  </p:subTnLst>
                                </p:cTn>
                              </p:par>
                            </p:childTnLst>
                          </p:cTn>
                        </p:par>
                      </p:childTnLst>
                    </p:cTn>
                  </p:par>
                  <p:par>
                    <p:cTn id="80" fill="hold">
                      <p:stCondLst>
                        <p:cond delay="indefinite"/>
                      </p:stCondLst>
                      <p:childTnLst>
                        <p:par>
                          <p:cTn id="81" fill="hold">
                            <p:stCondLst>
                              <p:cond delay="0"/>
                            </p:stCondLst>
                            <p:childTnLst>
                              <p:par>
                                <p:cTn id="82" presetID="1" presetClass="entr" presetSubtype="0" fill="hold" nodeType="clickEffect">
                                  <p:stCondLst>
                                    <p:cond delay="0"/>
                                  </p:stCondLst>
                                  <p:childTnLst>
                                    <p:set>
                                      <p:cBhvr>
                                        <p:cTn id="83" dur="1" fill="hold">
                                          <p:stCondLst>
                                            <p:cond delay="499"/>
                                          </p:stCondLst>
                                        </p:cTn>
                                        <p:tgtEl>
                                          <p:spTgt spid="17"/>
                                        </p:tgtEl>
                                        <p:attrNameLst>
                                          <p:attrName>style.visibility</p:attrName>
                                        </p:attrNameLst>
                                      </p:cBhvr>
                                      <p:to>
                                        <p:strVal val="visible"/>
                                      </p:to>
                                    </p:set>
                                  </p:childTnLst>
                                </p:cTn>
                              </p:par>
                            </p:childTnLst>
                          </p:cTn>
                        </p:par>
                        <p:par>
                          <p:cTn id="84" fill="hold">
                            <p:stCondLst>
                              <p:cond delay="500"/>
                            </p:stCondLst>
                            <p:childTnLst>
                              <p:par>
                                <p:cTn id="85" presetID="1" presetClass="entr" presetSubtype="0" fill="hold" grpId="0" nodeType="afterEffect">
                                  <p:stCondLst>
                                    <p:cond delay="0"/>
                                  </p:stCondLst>
                                  <p:childTnLst>
                                    <p:set>
                                      <p:cBhvr>
                                        <p:cTn id="86" dur="1" fill="hold">
                                          <p:stCondLst>
                                            <p:cond delay="0"/>
                                          </p:stCondLst>
                                        </p:cTn>
                                        <p:tgtEl>
                                          <p:spTgt spid="861302"/>
                                        </p:tgtEl>
                                        <p:attrNameLst>
                                          <p:attrName>style.visibility</p:attrName>
                                        </p:attrNameLst>
                                      </p:cBhvr>
                                      <p:to>
                                        <p:strVal val="visible"/>
                                      </p:to>
                                    </p:set>
                                  </p:childTnLst>
                                  <p:subTnLst>
                                    <p:set>
                                      <p:cBhvr override="childStyle">
                                        <p:cTn dur="1" fill="hold" display="0" masterRel="nextClick" afterEffect="1"/>
                                        <p:tgtEl>
                                          <p:spTgt spid="861302"/>
                                        </p:tgtEl>
                                        <p:attrNameLst>
                                          <p:attrName>style.visibility</p:attrName>
                                        </p:attrNameLst>
                                      </p:cBhvr>
                                      <p:to>
                                        <p:strVal val="hidden"/>
                                      </p:to>
                                    </p:set>
                                  </p:subTnLst>
                                </p:cTn>
                              </p:par>
                            </p:childTnLst>
                          </p:cTn>
                        </p:par>
                      </p:childTnLst>
                    </p:cTn>
                  </p:par>
                  <p:par>
                    <p:cTn id="87" fill="hold">
                      <p:stCondLst>
                        <p:cond delay="indefinite"/>
                      </p:stCondLst>
                      <p:childTnLst>
                        <p:par>
                          <p:cTn id="88" fill="hold">
                            <p:stCondLst>
                              <p:cond delay="0"/>
                            </p:stCondLst>
                            <p:childTnLst>
                              <p:par>
                                <p:cTn id="89" presetID="53" presetClass="exit" presetSubtype="0" fill="hold" nodeType="clickEffect">
                                  <p:stCondLst>
                                    <p:cond delay="0"/>
                                  </p:stCondLst>
                                  <p:childTnLst>
                                    <p:anim calcmode="lin" valueType="num">
                                      <p:cBhvr>
                                        <p:cTn id="90" dur="1000"/>
                                        <p:tgtEl>
                                          <p:spTgt spid="18"/>
                                        </p:tgtEl>
                                        <p:attrNameLst>
                                          <p:attrName>ppt_w</p:attrName>
                                        </p:attrNameLst>
                                      </p:cBhvr>
                                      <p:tavLst>
                                        <p:tav tm="0">
                                          <p:val>
                                            <p:strVal val="ppt_w"/>
                                          </p:val>
                                        </p:tav>
                                        <p:tav tm="100000">
                                          <p:val>
                                            <p:fltVal val="0"/>
                                          </p:val>
                                        </p:tav>
                                      </p:tavLst>
                                    </p:anim>
                                    <p:anim calcmode="lin" valueType="num">
                                      <p:cBhvr>
                                        <p:cTn id="91" dur="1000"/>
                                        <p:tgtEl>
                                          <p:spTgt spid="18"/>
                                        </p:tgtEl>
                                        <p:attrNameLst>
                                          <p:attrName>ppt_h</p:attrName>
                                        </p:attrNameLst>
                                      </p:cBhvr>
                                      <p:tavLst>
                                        <p:tav tm="0">
                                          <p:val>
                                            <p:strVal val="ppt_h"/>
                                          </p:val>
                                        </p:tav>
                                        <p:tav tm="100000">
                                          <p:val>
                                            <p:fltVal val="0"/>
                                          </p:val>
                                        </p:tav>
                                      </p:tavLst>
                                    </p:anim>
                                    <p:animEffect transition="out" filter="fade">
                                      <p:cBhvr>
                                        <p:cTn id="92" dur="1000"/>
                                        <p:tgtEl>
                                          <p:spTgt spid="18"/>
                                        </p:tgtEl>
                                      </p:cBhvr>
                                    </p:animEffect>
                                    <p:set>
                                      <p:cBhvr>
                                        <p:cTn id="93" dur="1" fill="hold">
                                          <p:stCondLst>
                                            <p:cond delay="999"/>
                                          </p:stCondLst>
                                        </p:cTn>
                                        <p:tgtEl>
                                          <p:spTgt spid="18"/>
                                        </p:tgtEl>
                                        <p:attrNameLst>
                                          <p:attrName>style.visibility</p:attrName>
                                        </p:attrNameLst>
                                      </p:cBhvr>
                                      <p:to>
                                        <p:strVal val="hidden"/>
                                      </p:to>
                                    </p:set>
                                  </p:childTnLst>
                                </p:cTn>
                              </p:par>
                              <p:par>
                                <p:cTn id="94" presetID="1" presetClass="exit" presetSubtype="0" fill="hold" nodeType="withEffect">
                                  <p:stCondLst>
                                    <p:cond delay="0"/>
                                  </p:stCondLst>
                                  <p:childTnLst>
                                    <p:set>
                                      <p:cBhvr>
                                        <p:cTn id="95" dur="1" fill="hold">
                                          <p:stCondLst>
                                            <p:cond delay="0"/>
                                          </p:stCondLst>
                                        </p:cTn>
                                        <p:tgtEl>
                                          <p:spTgt spid="15"/>
                                        </p:tgtEl>
                                        <p:attrNameLst>
                                          <p:attrName>style.visibility</p:attrName>
                                        </p:attrNameLst>
                                      </p:cBhvr>
                                      <p:to>
                                        <p:strVal val="hidden"/>
                                      </p:to>
                                    </p:set>
                                  </p:childTnLst>
                                </p:cTn>
                              </p:par>
                              <p:par>
                                <p:cTn id="96" presetID="22" presetClass="exit" presetSubtype="1" fill="hold" nodeType="withEffect">
                                  <p:stCondLst>
                                    <p:cond delay="0"/>
                                  </p:stCondLst>
                                  <p:childTnLst>
                                    <p:animEffect transition="out" filter="wipe(up)">
                                      <p:cBhvr>
                                        <p:cTn id="97" dur="500"/>
                                        <p:tgtEl>
                                          <p:spTgt spid="8"/>
                                        </p:tgtEl>
                                      </p:cBhvr>
                                    </p:animEffect>
                                    <p:set>
                                      <p:cBhvr>
                                        <p:cTn id="98" dur="1" fill="hold">
                                          <p:stCondLst>
                                            <p:cond delay="499"/>
                                          </p:stCondLst>
                                        </p:cTn>
                                        <p:tgtEl>
                                          <p:spTgt spid="8"/>
                                        </p:tgtEl>
                                        <p:attrNameLst>
                                          <p:attrName>style.visibility</p:attrName>
                                        </p:attrNameLst>
                                      </p:cBhvr>
                                      <p:to>
                                        <p:strVal val="hidden"/>
                                      </p:to>
                                    </p:set>
                                  </p:childTnLst>
                                </p:cTn>
                              </p:par>
                            </p:childTnLst>
                          </p:cTn>
                        </p:par>
                        <p:par>
                          <p:cTn id="99" fill="hold">
                            <p:stCondLst>
                              <p:cond delay="1000"/>
                            </p:stCondLst>
                            <p:childTnLst>
                              <p:par>
                                <p:cTn id="100" presetID="1" presetClass="entr" presetSubtype="0" fill="hold" grpId="0" nodeType="afterEffect">
                                  <p:stCondLst>
                                    <p:cond delay="0"/>
                                  </p:stCondLst>
                                  <p:childTnLst>
                                    <p:set>
                                      <p:cBhvr>
                                        <p:cTn id="101" dur="1" fill="hold">
                                          <p:stCondLst>
                                            <p:cond delay="0"/>
                                          </p:stCondLst>
                                        </p:cTn>
                                        <p:tgtEl>
                                          <p:spTgt spid="861198"/>
                                        </p:tgtEl>
                                        <p:attrNameLst>
                                          <p:attrName>style.visibility</p:attrName>
                                        </p:attrNameLst>
                                      </p:cBhvr>
                                      <p:to>
                                        <p:strVal val="visible"/>
                                      </p:to>
                                    </p:set>
                                  </p:childTnLst>
                                  <p:subTnLst>
                                    <p:set>
                                      <p:cBhvr override="childStyle">
                                        <p:cTn dur="1" fill="hold" display="0" masterRel="nextClick" afterEffect="1"/>
                                        <p:tgtEl>
                                          <p:spTgt spid="861198"/>
                                        </p:tgtEl>
                                        <p:attrNameLst>
                                          <p:attrName>style.visibility</p:attrName>
                                        </p:attrNameLst>
                                      </p:cBhvr>
                                      <p:to>
                                        <p:strVal val="hidden"/>
                                      </p:to>
                                    </p:set>
                                  </p:subTnLst>
                                </p:cTn>
                              </p:par>
                            </p:childTnLst>
                          </p:cTn>
                        </p:par>
                      </p:childTnLst>
                    </p:cTn>
                  </p:par>
                  <p:par>
                    <p:cTn id="102" fill="hold">
                      <p:stCondLst>
                        <p:cond delay="indefinite"/>
                      </p:stCondLst>
                      <p:childTnLst>
                        <p:par>
                          <p:cTn id="103" fill="hold">
                            <p:stCondLst>
                              <p:cond delay="0"/>
                            </p:stCondLst>
                            <p:childTnLst>
                              <p:par>
                                <p:cTn id="104" presetID="1" presetClass="exit" presetSubtype="0" fill="hold" nodeType="clickEffect">
                                  <p:stCondLst>
                                    <p:cond delay="0"/>
                                  </p:stCondLst>
                                  <p:childTnLst>
                                    <p:set>
                                      <p:cBhvr>
                                        <p:cTn id="105" dur="1" fill="hold">
                                          <p:stCondLst>
                                            <p:cond delay="0"/>
                                          </p:stCondLst>
                                        </p:cTn>
                                        <p:tgtEl>
                                          <p:spTgt spid="6"/>
                                        </p:tgtEl>
                                        <p:attrNameLst>
                                          <p:attrName>style.visibility</p:attrName>
                                        </p:attrNameLst>
                                      </p:cBhvr>
                                      <p:to>
                                        <p:strVal val="hidden"/>
                                      </p:to>
                                    </p:set>
                                  </p:childTnLst>
                                </p:cTn>
                              </p:par>
                              <p:par>
                                <p:cTn id="106" presetID="1" presetClass="exit" presetSubtype="0" fill="hold" nodeType="withEffect">
                                  <p:stCondLst>
                                    <p:cond delay="0"/>
                                  </p:stCondLst>
                                  <p:childTnLst>
                                    <p:set>
                                      <p:cBhvr>
                                        <p:cTn id="107" dur="1" fill="hold">
                                          <p:stCondLst>
                                            <p:cond delay="0"/>
                                          </p:stCondLst>
                                        </p:cTn>
                                        <p:tgtEl>
                                          <p:spTgt spid="5"/>
                                        </p:tgtEl>
                                        <p:attrNameLst>
                                          <p:attrName>style.visibility</p:attrName>
                                        </p:attrNameLst>
                                      </p:cBhvr>
                                      <p:to>
                                        <p:strVal val="hidden"/>
                                      </p:to>
                                    </p:set>
                                  </p:childTnLst>
                                </p:cTn>
                              </p:par>
                              <p:par>
                                <p:cTn id="108" presetID="1" presetClass="exit" presetSubtype="0" fill="hold" nodeType="withEffect">
                                  <p:stCondLst>
                                    <p:cond delay="0"/>
                                  </p:stCondLst>
                                  <p:childTnLst>
                                    <p:set>
                                      <p:cBhvr>
                                        <p:cTn id="109" dur="1" fill="hold">
                                          <p:stCondLst>
                                            <p:cond delay="0"/>
                                          </p:stCondLst>
                                        </p:cTn>
                                        <p:tgtEl>
                                          <p:spTgt spid="3"/>
                                        </p:tgtEl>
                                        <p:attrNameLst>
                                          <p:attrName>style.visibility</p:attrName>
                                        </p:attrNameLst>
                                      </p:cBhvr>
                                      <p:to>
                                        <p:strVal val="hidden"/>
                                      </p:to>
                                    </p:set>
                                  </p:childTnLst>
                                </p:cTn>
                              </p:par>
                              <p:par>
                                <p:cTn id="110" presetID="1" presetClass="exit" presetSubtype="0" fill="hold" nodeType="withEffect">
                                  <p:stCondLst>
                                    <p:cond delay="0"/>
                                  </p:stCondLst>
                                  <p:childTnLst>
                                    <p:set>
                                      <p:cBhvr>
                                        <p:cTn id="111" dur="1" fill="hold">
                                          <p:stCondLst>
                                            <p:cond delay="0"/>
                                          </p:stCondLst>
                                        </p:cTn>
                                        <p:tgtEl>
                                          <p:spTgt spid="4"/>
                                        </p:tgtEl>
                                        <p:attrNameLst>
                                          <p:attrName>style.visibility</p:attrName>
                                        </p:attrNameLst>
                                      </p:cBhvr>
                                      <p:to>
                                        <p:strVal val="hidden"/>
                                      </p:to>
                                    </p:set>
                                  </p:childTnLst>
                                </p:cTn>
                              </p:par>
                              <p:par>
                                <p:cTn id="112" presetID="1" presetClass="exit" presetSubtype="0" fill="hold" nodeType="withEffect">
                                  <p:stCondLst>
                                    <p:cond delay="0"/>
                                  </p:stCondLst>
                                  <p:childTnLst>
                                    <p:set>
                                      <p:cBhvr>
                                        <p:cTn id="113" dur="1" fill="hold">
                                          <p:stCondLst>
                                            <p:cond delay="0"/>
                                          </p:stCondLst>
                                        </p:cTn>
                                        <p:tgtEl>
                                          <p:spTgt spid="17"/>
                                        </p:tgtEl>
                                        <p:attrNameLst>
                                          <p:attrName>style.visibility</p:attrName>
                                        </p:attrNameLst>
                                      </p:cBhvr>
                                      <p:to>
                                        <p:strVal val="hidden"/>
                                      </p:to>
                                    </p:set>
                                  </p:childTnLst>
                                </p:cTn>
                              </p:par>
                              <p:par>
                                <p:cTn id="114" presetID="22" presetClass="exit" presetSubtype="1" fill="hold" nodeType="withEffect">
                                  <p:stCondLst>
                                    <p:cond delay="0"/>
                                  </p:stCondLst>
                                  <p:childTnLst>
                                    <p:animEffect transition="out" filter="wipe(up)">
                                      <p:cBhvr>
                                        <p:cTn id="115" dur="500"/>
                                        <p:tgtEl>
                                          <p:spTgt spid="2"/>
                                        </p:tgtEl>
                                      </p:cBhvr>
                                    </p:animEffect>
                                    <p:set>
                                      <p:cBhvr>
                                        <p:cTn id="116" dur="1" fill="hold">
                                          <p:stCondLst>
                                            <p:cond delay="4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1192" grpId="0" animBg="1"/>
      <p:bldP spid="861193" grpId="0" animBg="1"/>
      <p:bldP spid="861194" grpId="0" animBg="1"/>
      <p:bldP spid="861195" grpId="0" animBg="1"/>
      <p:bldP spid="861196" grpId="0" animBg="1"/>
      <p:bldP spid="861197" grpId="0" animBg="1"/>
      <p:bldP spid="861198" grpId="0" animBg="1"/>
      <p:bldP spid="861299" grpId="0" animBg="1"/>
      <p:bldP spid="861300" grpId="0" animBg="1"/>
      <p:bldP spid="861301" grpId="0" animBg="1"/>
      <p:bldP spid="861302" grpId="0" animBg="1"/>
      <p:bldP spid="861303"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7810" name="Rectangle 2"/>
          <p:cNvSpPr>
            <a:spLocks noGrp="1" noChangeArrowheads="1"/>
          </p:cNvSpPr>
          <p:nvPr>
            <p:ph type="title"/>
          </p:nvPr>
        </p:nvSpPr>
        <p:spPr>
          <a:xfrm>
            <a:off x="0" y="76200"/>
            <a:ext cx="9144000" cy="1143000"/>
          </a:xfrm>
          <a:noFill/>
          <a:ln/>
        </p:spPr>
        <p:txBody>
          <a:bodyPr/>
          <a:lstStyle/>
          <a:p>
            <a:r>
              <a:rPr lang="en-US" sz="4000" smtClean="0">
                <a:solidFill>
                  <a:srgbClr val="FF0000"/>
                </a:solidFill>
              </a:rPr>
              <a:t>Example: The </a:t>
            </a:r>
            <a:r>
              <a:rPr lang="en-US" sz="3600" b="1" dirty="0" err="1">
                <a:solidFill>
                  <a:srgbClr val="FF0000"/>
                </a:solidFill>
                <a:latin typeface="Courier New"/>
                <a:cs typeface="Courier New"/>
              </a:rPr>
              <a:t>CharStack</a:t>
            </a:r>
            <a:r>
              <a:rPr lang="en-US" sz="4000" dirty="0">
                <a:solidFill>
                  <a:srgbClr val="FF0000"/>
                </a:solidFill>
              </a:rPr>
              <a:t> Class</a:t>
            </a:r>
            <a:endParaRPr lang="en-US" sz="4000" dirty="0">
              <a:solidFill>
                <a:schemeClr val="tx1"/>
              </a:solidFill>
            </a:endParaRPr>
          </a:p>
        </p:txBody>
      </p:sp>
      <p:grpSp>
        <p:nvGrpSpPr>
          <p:cNvPr id="2" name="Group 31"/>
          <p:cNvGrpSpPr>
            <a:grpSpLocks/>
          </p:cNvGrpSpPr>
          <p:nvPr/>
        </p:nvGrpSpPr>
        <p:grpSpPr bwMode="auto">
          <a:xfrm>
            <a:off x="495300" y="2374900"/>
            <a:ext cx="8153400" cy="661988"/>
            <a:chOff x="288" y="1103"/>
            <a:chExt cx="5136" cy="417"/>
          </a:xfrm>
        </p:grpSpPr>
        <p:sp>
          <p:nvSpPr>
            <p:cNvPr id="887840" name="Rectangle 32"/>
            <p:cNvSpPr>
              <a:spLocks noChangeArrowheads="1"/>
            </p:cNvSpPr>
            <p:nvPr/>
          </p:nvSpPr>
          <p:spPr bwMode="auto">
            <a:xfrm>
              <a:off x="288" y="1103"/>
              <a:ext cx="5136" cy="417"/>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1600">
                <a:solidFill>
                  <a:srgbClr val="000000"/>
                </a:solidFill>
                <a:latin typeface="Courier New" charset="0"/>
              </a:endParaRPr>
            </a:p>
          </p:txBody>
        </p:sp>
        <p:sp>
          <p:nvSpPr>
            <p:cNvPr id="887841" name="Text Box 33"/>
            <p:cNvSpPr txBox="1">
              <a:spLocks noChangeArrowheads="1"/>
            </p:cNvSpPr>
            <p:nvPr/>
          </p:nvSpPr>
          <p:spPr bwMode="auto">
            <a:xfrm>
              <a:off x="384" y="1103"/>
              <a:ext cx="4944" cy="250"/>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000" dirty="0" err="1">
                  <a:solidFill>
                    <a:srgbClr val="000000"/>
                  </a:solidFill>
                  <a:latin typeface="Courier New" charset="0"/>
                </a:rPr>
                <a:t>CharStack</a:t>
              </a:r>
              <a:r>
                <a:rPr lang="en-US" sz="2000" dirty="0">
                  <a:solidFill>
                    <a:srgbClr val="000000"/>
                  </a:solidFill>
                  <a:latin typeface="Courier New" charset="0"/>
                </a:rPr>
                <a:t> </a:t>
              </a:r>
              <a:r>
                <a:rPr lang="en-US" sz="2000" dirty="0" err="1">
                  <a:solidFill>
                    <a:srgbClr val="000000"/>
                  </a:solidFill>
                  <a:latin typeface="Courier New" charset="0"/>
                </a:rPr>
                <a:t>cstk</a:t>
              </a:r>
              <a:r>
                <a:rPr lang="en-US" sz="2000" dirty="0">
                  <a:solidFill>
                    <a:srgbClr val="000000"/>
                  </a:solidFill>
                  <a:latin typeface="Courier New" charset="0"/>
                </a:rPr>
                <a:t>;</a:t>
              </a:r>
            </a:p>
          </p:txBody>
        </p:sp>
        <p:sp>
          <p:nvSpPr>
            <p:cNvPr id="887842" name="Text Box 34"/>
            <p:cNvSpPr txBox="1">
              <a:spLocks noChangeArrowheads="1"/>
            </p:cNvSpPr>
            <p:nvPr/>
          </p:nvSpPr>
          <p:spPr bwMode="auto">
            <a:xfrm>
              <a:off x="576" y="1280"/>
              <a:ext cx="4800" cy="231"/>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800" b="0" dirty="0">
                  <a:solidFill>
                    <a:srgbClr val="000000"/>
                  </a:solidFill>
                </a:rPr>
                <a:t>Initializes an empty stack.</a:t>
              </a:r>
            </a:p>
          </p:txBody>
        </p:sp>
      </p:grpSp>
      <p:grpSp>
        <p:nvGrpSpPr>
          <p:cNvPr id="3" name="Group 35"/>
          <p:cNvGrpSpPr>
            <a:grpSpLocks/>
          </p:cNvGrpSpPr>
          <p:nvPr/>
        </p:nvGrpSpPr>
        <p:grpSpPr bwMode="auto">
          <a:xfrm>
            <a:off x="495300" y="3022600"/>
            <a:ext cx="8153400" cy="674688"/>
            <a:chOff x="288" y="1511"/>
            <a:chExt cx="5136" cy="425"/>
          </a:xfrm>
        </p:grpSpPr>
        <p:sp>
          <p:nvSpPr>
            <p:cNvPr id="887844" name="Rectangle 36"/>
            <p:cNvSpPr>
              <a:spLocks noChangeArrowheads="1"/>
            </p:cNvSpPr>
            <p:nvPr/>
          </p:nvSpPr>
          <p:spPr bwMode="auto">
            <a:xfrm>
              <a:off x="288" y="1519"/>
              <a:ext cx="5136" cy="417"/>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1600">
                <a:solidFill>
                  <a:srgbClr val="000000"/>
                </a:solidFill>
                <a:latin typeface="Courier New" charset="0"/>
              </a:endParaRPr>
            </a:p>
          </p:txBody>
        </p:sp>
        <p:sp>
          <p:nvSpPr>
            <p:cNvPr id="887845" name="Text Box 37"/>
            <p:cNvSpPr txBox="1">
              <a:spLocks noChangeArrowheads="1"/>
            </p:cNvSpPr>
            <p:nvPr/>
          </p:nvSpPr>
          <p:spPr bwMode="auto">
            <a:xfrm>
              <a:off x="384" y="1511"/>
              <a:ext cx="4944" cy="250"/>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000" dirty="0" err="1">
                  <a:solidFill>
                    <a:srgbClr val="000000"/>
                  </a:solidFill>
                  <a:latin typeface="Courier New" charset="0"/>
                </a:rPr>
                <a:t>cstk.size</a:t>
              </a:r>
              <a:r>
                <a:rPr lang="en-US" sz="2000" dirty="0">
                  <a:solidFill>
                    <a:srgbClr val="000000"/>
                  </a:solidFill>
                  <a:latin typeface="Courier New" charset="0"/>
                </a:rPr>
                <a:t>()</a:t>
              </a:r>
            </a:p>
          </p:txBody>
        </p:sp>
        <p:sp>
          <p:nvSpPr>
            <p:cNvPr id="887846" name="Text Box 38"/>
            <p:cNvSpPr txBox="1">
              <a:spLocks noChangeArrowheads="1"/>
            </p:cNvSpPr>
            <p:nvPr/>
          </p:nvSpPr>
          <p:spPr bwMode="auto">
            <a:xfrm>
              <a:off x="576" y="1696"/>
              <a:ext cx="4800" cy="231"/>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800" b="0" dirty="0">
                  <a:solidFill>
                    <a:srgbClr val="000000"/>
                  </a:solidFill>
                </a:rPr>
                <a:t>Returns the number of characters pushed onto the stack.</a:t>
              </a:r>
            </a:p>
          </p:txBody>
        </p:sp>
      </p:grpSp>
      <p:grpSp>
        <p:nvGrpSpPr>
          <p:cNvPr id="4" name="Group 39"/>
          <p:cNvGrpSpPr>
            <a:grpSpLocks/>
          </p:cNvGrpSpPr>
          <p:nvPr/>
        </p:nvGrpSpPr>
        <p:grpSpPr bwMode="auto">
          <a:xfrm>
            <a:off x="495300" y="3683000"/>
            <a:ext cx="8153400" cy="661988"/>
            <a:chOff x="288" y="1103"/>
            <a:chExt cx="5136" cy="417"/>
          </a:xfrm>
        </p:grpSpPr>
        <p:sp>
          <p:nvSpPr>
            <p:cNvPr id="887848" name="Rectangle 40"/>
            <p:cNvSpPr>
              <a:spLocks noChangeArrowheads="1"/>
            </p:cNvSpPr>
            <p:nvPr/>
          </p:nvSpPr>
          <p:spPr bwMode="auto">
            <a:xfrm>
              <a:off x="288" y="1103"/>
              <a:ext cx="5136" cy="417"/>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1600">
                <a:solidFill>
                  <a:srgbClr val="000000"/>
                </a:solidFill>
                <a:latin typeface="Courier New" charset="0"/>
              </a:endParaRPr>
            </a:p>
          </p:txBody>
        </p:sp>
        <p:sp>
          <p:nvSpPr>
            <p:cNvPr id="887849" name="Text Box 41"/>
            <p:cNvSpPr txBox="1">
              <a:spLocks noChangeArrowheads="1"/>
            </p:cNvSpPr>
            <p:nvPr/>
          </p:nvSpPr>
          <p:spPr bwMode="auto">
            <a:xfrm>
              <a:off x="384" y="1103"/>
              <a:ext cx="4944" cy="250"/>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000" dirty="0" err="1">
                  <a:solidFill>
                    <a:srgbClr val="000000"/>
                  </a:solidFill>
                  <a:latin typeface="Courier New" charset="0"/>
                </a:rPr>
                <a:t>cstk.isEmpty</a:t>
              </a:r>
              <a:r>
                <a:rPr lang="en-US" sz="2000" dirty="0">
                  <a:solidFill>
                    <a:srgbClr val="000000"/>
                  </a:solidFill>
                  <a:latin typeface="Courier New" charset="0"/>
                </a:rPr>
                <a:t>()</a:t>
              </a:r>
            </a:p>
          </p:txBody>
        </p:sp>
        <p:sp>
          <p:nvSpPr>
            <p:cNvPr id="887850" name="Text Box 42"/>
            <p:cNvSpPr txBox="1">
              <a:spLocks noChangeArrowheads="1"/>
            </p:cNvSpPr>
            <p:nvPr/>
          </p:nvSpPr>
          <p:spPr bwMode="auto">
            <a:xfrm>
              <a:off x="576" y="1280"/>
              <a:ext cx="4800" cy="231"/>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800" b="0" dirty="0">
                  <a:solidFill>
                    <a:srgbClr val="000000"/>
                  </a:solidFill>
                </a:rPr>
                <a:t>Returns </a:t>
              </a:r>
              <a:r>
                <a:rPr lang="en-US" sz="1600" dirty="0">
                  <a:solidFill>
                    <a:srgbClr val="000000"/>
                  </a:solidFill>
                  <a:latin typeface="Courier New" charset="0"/>
                </a:rPr>
                <a:t>true</a:t>
              </a:r>
              <a:r>
                <a:rPr lang="en-US" sz="1800" b="0" dirty="0">
                  <a:solidFill>
                    <a:srgbClr val="000000"/>
                  </a:solidFill>
                </a:rPr>
                <a:t> if the stack is empty.  </a:t>
              </a:r>
            </a:p>
          </p:txBody>
        </p:sp>
      </p:grpSp>
      <p:grpSp>
        <p:nvGrpSpPr>
          <p:cNvPr id="5" name="Group 43"/>
          <p:cNvGrpSpPr>
            <a:grpSpLocks/>
          </p:cNvGrpSpPr>
          <p:nvPr/>
        </p:nvGrpSpPr>
        <p:grpSpPr bwMode="auto">
          <a:xfrm>
            <a:off x="495300" y="4330700"/>
            <a:ext cx="8153400" cy="674688"/>
            <a:chOff x="288" y="1511"/>
            <a:chExt cx="5136" cy="425"/>
          </a:xfrm>
        </p:grpSpPr>
        <p:sp>
          <p:nvSpPr>
            <p:cNvPr id="887852" name="Rectangle 44"/>
            <p:cNvSpPr>
              <a:spLocks noChangeArrowheads="1"/>
            </p:cNvSpPr>
            <p:nvPr/>
          </p:nvSpPr>
          <p:spPr bwMode="auto">
            <a:xfrm>
              <a:off x="288" y="1519"/>
              <a:ext cx="5136" cy="417"/>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1600">
                <a:solidFill>
                  <a:srgbClr val="000000"/>
                </a:solidFill>
                <a:latin typeface="Courier New" charset="0"/>
              </a:endParaRPr>
            </a:p>
          </p:txBody>
        </p:sp>
        <p:sp>
          <p:nvSpPr>
            <p:cNvPr id="887853" name="Text Box 45"/>
            <p:cNvSpPr txBox="1">
              <a:spLocks noChangeArrowheads="1"/>
            </p:cNvSpPr>
            <p:nvPr/>
          </p:nvSpPr>
          <p:spPr bwMode="auto">
            <a:xfrm>
              <a:off x="384" y="1511"/>
              <a:ext cx="4944" cy="250"/>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000" dirty="0" err="1">
                  <a:solidFill>
                    <a:srgbClr val="000000"/>
                  </a:solidFill>
                  <a:latin typeface="Courier New" charset="0"/>
                </a:rPr>
                <a:t>cstk.clear</a:t>
              </a:r>
              <a:r>
                <a:rPr lang="en-US" sz="2000" dirty="0">
                  <a:solidFill>
                    <a:srgbClr val="000000"/>
                  </a:solidFill>
                  <a:latin typeface="Courier New" charset="0"/>
                </a:rPr>
                <a:t>()</a:t>
              </a:r>
            </a:p>
          </p:txBody>
        </p:sp>
        <p:sp>
          <p:nvSpPr>
            <p:cNvPr id="887854" name="Text Box 46"/>
            <p:cNvSpPr txBox="1">
              <a:spLocks noChangeArrowheads="1"/>
            </p:cNvSpPr>
            <p:nvPr/>
          </p:nvSpPr>
          <p:spPr bwMode="auto">
            <a:xfrm>
              <a:off x="576" y="1696"/>
              <a:ext cx="4800" cy="231"/>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800" b="0" dirty="0">
                  <a:solidFill>
                    <a:srgbClr val="000000"/>
                  </a:solidFill>
                </a:rPr>
                <a:t>Deletes all characters from the stack.</a:t>
              </a:r>
            </a:p>
          </p:txBody>
        </p:sp>
      </p:grpSp>
      <p:grpSp>
        <p:nvGrpSpPr>
          <p:cNvPr id="6" name="Group 47"/>
          <p:cNvGrpSpPr>
            <a:grpSpLocks/>
          </p:cNvGrpSpPr>
          <p:nvPr/>
        </p:nvGrpSpPr>
        <p:grpSpPr bwMode="auto">
          <a:xfrm>
            <a:off x="495300" y="4991100"/>
            <a:ext cx="8153400" cy="674688"/>
            <a:chOff x="312" y="2856"/>
            <a:chExt cx="5136" cy="425"/>
          </a:xfrm>
        </p:grpSpPr>
        <p:sp>
          <p:nvSpPr>
            <p:cNvPr id="887856" name="Rectangle 48"/>
            <p:cNvSpPr>
              <a:spLocks noChangeArrowheads="1"/>
            </p:cNvSpPr>
            <p:nvPr/>
          </p:nvSpPr>
          <p:spPr bwMode="auto">
            <a:xfrm>
              <a:off x="312" y="2864"/>
              <a:ext cx="5136" cy="417"/>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1600">
                <a:solidFill>
                  <a:srgbClr val="000000"/>
                </a:solidFill>
                <a:latin typeface="Courier New" charset="0"/>
              </a:endParaRPr>
            </a:p>
          </p:txBody>
        </p:sp>
        <p:sp>
          <p:nvSpPr>
            <p:cNvPr id="887857" name="Text Box 49"/>
            <p:cNvSpPr txBox="1">
              <a:spLocks noChangeArrowheads="1"/>
            </p:cNvSpPr>
            <p:nvPr/>
          </p:nvSpPr>
          <p:spPr bwMode="auto">
            <a:xfrm>
              <a:off x="408" y="2856"/>
              <a:ext cx="4944" cy="250"/>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000" dirty="0" err="1">
                  <a:solidFill>
                    <a:srgbClr val="000000"/>
                  </a:solidFill>
                  <a:latin typeface="Courier New" charset="0"/>
                </a:rPr>
                <a:t>cstk.push(ch</a:t>
              </a:r>
              <a:r>
                <a:rPr lang="en-US" sz="2000" dirty="0">
                  <a:solidFill>
                    <a:srgbClr val="000000"/>
                  </a:solidFill>
                  <a:latin typeface="Courier New" charset="0"/>
                </a:rPr>
                <a:t>)</a:t>
              </a:r>
            </a:p>
          </p:txBody>
        </p:sp>
        <p:sp>
          <p:nvSpPr>
            <p:cNvPr id="887858" name="Text Box 50"/>
            <p:cNvSpPr txBox="1">
              <a:spLocks noChangeArrowheads="1"/>
            </p:cNvSpPr>
            <p:nvPr/>
          </p:nvSpPr>
          <p:spPr bwMode="auto">
            <a:xfrm>
              <a:off x="600" y="3041"/>
              <a:ext cx="4800" cy="231"/>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800" b="0" dirty="0">
                  <a:solidFill>
                    <a:srgbClr val="000000"/>
                  </a:solidFill>
                </a:rPr>
                <a:t>Pushes a new character onto the stack.</a:t>
              </a:r>
            </a:p>
          </p:txBody>
        </p:sp>
      </p:grpSp>
      <p:grpSp>
        <p:nvGrpSpPr>
          <p:cNvPr id="7" name="Group 51"/>
          <p:cNvGrpSpPr>
            <a:grpSpLocks/>
          </p:cNvGrpSpPr>
          <p:nvPr/>
        </p:nvGrpSpPr>
        <p:grpSpPr bwMode="auto">
          <a:xfrm>
            <a:off x="495300" y="5649913"/>
            <a:ext cx="8153400" cy="674687"/>
            <a:chOff x="312" y="2856"/>
            <a:chExt cx="5136" cy="425"/>
          </a:xfrm>
        </p:grpSpPr>
        <p:sp>
          <p:nvSpPr>
            <p:cNvPr id="887860" name="Rectangle 52"/>
            <p:cNvSpPr>
              <a:spLocks noChangeArrowheads="1"/>
            </p:cNvSpPr>
            <p:nvPr/>
          </p:nvSpPr>
          <p:spPr bwMode="auto">
            <a:xfrm>
              <a:off x="312" y="2864"/>
              <a:ext cx="5136" cy="417"/>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1600">
                <a:solidFill>
                  <a:srgbClr val="000000"/>
                </a:solidFill>
                <a:latin typeface="Courier New" charset="0"/>
              </a:endParaRPr>
            </a:p>
          </p:txBody>
        </p:sp>
        <p:sp>
          <p:nvSpPr>
            <p:cNvPr id="887861" name="Text Box 53"/>
            <p:cNvSpPr txBox="1">
              <a:spLocks noChangeArrowheads="1"/>
            </p:cNvSpPr>
            <p:nvPr/>
          </p:nvSpPr>
          <p:spPr bwMode="auto">
            <a:xfrm>
              <a:off x="408" y="2856"/>
              <a:ext cx="4944" cy="250"/>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000" dirty="0" err="1">
                  <a:solidFill>
                    <a:srgbClr val="000000"/>
                  </a:solidFill>
                  <a:latin typeface="Courier New" charset="0"/>
                </a:rPr>
                <a:t>cstk.pop</a:t>
              </a:r>
              <a:r>
                <a:rPr lang="en-US" sz="2000" dirty="0">
                  <a:solidFill>
                    <a:srgbClr val="000000"/>
                  </a:solidFill>
                  <a:latin typeface="Courier New" charset="0"/>
                </a:rPr>
                <a:t>()</a:t>
              </a:r>
            </a:p>
          </p:txBody>
        </p:sp>
        <p:sp>
          <p:nvSpPr>
            <p:cNvPr id="887862" name="Text Box 54"/>
            <p:cNvSpPr txBox="1">
              <a:spLocks noChangeArrowheads="1"/>
            </p:cNvSpPr>
            <p:nvPr/>
          </p:nvSpPr>
          <p:spPr bwMode="auto">
            <a:xfrm>
              <a:off x="600" y="3041"/>
              <a:ext cx="4800" cy="231"/>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800" b="0" dirty="0">
                  <a:solidFill>
                    <a:srgbClr val="000000"/>
                  </a:solidFill>
                </a:rPr>
                <a:t>Removes and returns the top character from the stack.</a:t>
              </a:r>
            </a:p>
          </p:txBody>
        </p:sp>
      </p:grpSp>
      <p:sp>
        <p:nvSpPr>
          <p:cNvPr id="27" name="Rectangle 3"/>
          <p:cNvSpPr>
            <a:spLocks noChangeArrowheads="1"/>
          </p:cNvSpPr>
          <p:nvPr/>
        </p:nvSpPr>
        <p:spPr bwMode="auto">
          <a:xfrm>
            <a:off x="482600" y="1155700"/>
            <a:ext cx="8128000" cy="939800"/>
          </a:xfrm>
          <a:prstGeom prst="rect">
            <a:avLst/>
          </a:prstGeom>
          <a:noFill/>
          <a:ln w="9525">
            <a:noFill/>
            <a:miter lim="800000"/>
            <a:headEnd/>
            <a:tailEnd/>
          </a:ln>
          <a:effectLst/>
        </p:spPr>
        <p:txBody>
          <a:bodyPr>
            <a:prstTxWarp prst="textNoShape">
              <a:avLst/>
            </a:prstTxWarp>
          </a:bodyPr>
          <a:lstStyle/>
          <a:p>
            <a:pPr marL="342900" indent="-342900">
              <a:lnSpc>
                <a:spcPct val="85000"/>
              </a:lnSpc>
              <a:spcAft>
                <a:spcPct val="50000"/>
              </a:spcAft>
              <a:buFontTx/>
              <a:buChar char="•"/>
            </a:pPr>
            <a:r>
              <a:rPr lang="en-US" altLang="zh-CN" sz="2400" b="0" dirty="0" smtClean="0">
                <a:solidFill>
                  <a:srgbClr val="000000"/>
                </a:solidFill>
              </a:rPr>
              <a:t>W</a:t>
            </a:r>
            <a:r>
              <a:rPr lang="en-US" sz="2400" b="0" dirty="0" smtClean="0">
                <a:solidFill>
                  <a:srgbClr val="000000"/>
                </a:solidFill>
              </a:rPr>
              <a:t>rite </a:t>
            </a:r>
            <a:r>
              <a:rPr lang="en-US" sz="2400" b="0" dirty="0">
                <a:solidFill>
                  <a:srgbClr val="000000"/>
                </a:solidFill>
              </a:rPr>
              <a:t>classes that </a:t>
            </a:r>
            <a:r>
              <a:rPr lang="en-US" sz="2400" b="0" dirty="0" smtClean="0">
                <a:solidFill>
                  <a:srgbClr val="000000"/>
                </a:solidFill>
              </a:rPr>
              <a:t>use dynamic allocation</a:t>
            </a:r>
          </a:p>
          <a:p>
            <a:pPr marL="342900" indent="-342900">
              <a:lnSpc>
                <a:spcPct val="85000"/>
              </a:lnSpc>
              <a:spcAft>
                <a:spcPct val="50000"/>
              </a:spcAft>
              <a:buFontTx/>
              <a:buChar char="•"/>
            </a:pPr>
            <a:r>
              <a:rPr lang="en-US" altLang="zh-CN" sz="2000" dirty="0" err="1">
                <a:solidFill>
                  <a:srgbClr val="000000"/>
                </a:solidFill>
                <a:latin typeface="Courier New" charset="0"/>
              </a:rPr>
              <a:t>CharStack</a:t>
            </a:r>
            <a:r>
              <a:rPr lang="en-US" altLang="zh-CN" sz="2400" b="0" dirty="0" smtClean="0">
                <a:solidFill>
                  <a:srgbClr val="000000"/>
                </a:solidFill>
              </a:rPr>
              <a:t>: a </a:t>
            </a:r>
            <a:r>
              <a:rPr lang="en-US" altLang="zh-CN" sz="2000" dirty="0">
                <a:solidFill>
                  <a:srgbClr val="000000"/>
                </a:solidFill>
                <a:latin typeface="Courier New" charset="0"/>
              </a:rPr>
              <a:t>stack</a:t>
            </a:r>
            <a:r>
              <a:rPr lang="en-US" altLang="zh-CN" sz="2400" b="0" dirty="0" smtClean="0">
                <a:solidFill>
                  <a:srgbClr val="000000"/>
                </a:solidFill>
              </a:rPr>
              <a:t> of characters</a:t>
            </a:r>
            <a:endParaRPr lang="en-US" altLang="zh-CN" sz="2400" b="0" dirty="0">
              <a:solidFill>
                <a:srgbClr val="000000"/>
              </a:solidFill>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0578" name="Rectangle 2"/>
          <p:cNvSpPr>
            <a:spLocks noChangeArrowheads="1"/>
          </p:cNvSpPr>
          <p:nvPr/>
        </p:nvSpPr>
        <p:spPr bwMode="auto">
          <a:xfrm>
            <a:off x="304800" y="1076325"/>
            <a:ext cx="8534400" cy="5476875"/>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920579" name="Text Box 3"/>
          <p:cNvSpPr txBox="1">
            <a:spLocks noChangeArrowheads="1"/>
          </p:cNvSpPr>
          <p:nvPr/>
        </p:nvSpPr>
        <p:spPr bwMode="auto">
          <a:xfrm>
            <a:off x="381000" y="1193800"/>
            <a:ext cx="8440737" cy="5201425"/>
          </a:xfrm>
          <a:prstGeom prst="rect">
            <a:avLst/>
          </a:prstGeom>
          <a:noFill/>
          <a:ln w="9525">
            <a:noFill/>
            <a:miter lim="800000"/>
            <a:headEnd/>
            <a:tailEnd/>
          </a:ln>
          <a:effectLst/>
        </p:spPr>
        <p:txBody>
          <a:bodyPr>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0000FF"/>
                </a:solidFill>
                <a:effectLst/>
                <a:uLnTx/>
                <a:uFillTx/>
                <a:latin typeface="Courier New" charset="0"/>
                <a:ea typeface="+mn-ea"/>
                <a:cs typeface="+mn-cs"/>
              </a:rPr>
              <a:t>/*</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0000FF"/>
                </a:solidFill>
                <a:effectLst/>
                <a:uLnTx/>
                <a:uFillTx/>
                <a:latin typeface="Courier New" charset="0"/>
                <a:ea typeface="+mn-ea"/>
                <a:cs typeface="+mn-cs"/>
              </a:rPr>
              <a:t> * File: </a:t>
            </a:r>
            <a:r>
              <a:rPr kumimoji="0" lang="en-US" sz="1600" b="1" i="0" u="none" strike="noStrike" kern="1200" cap="none" spc="0" normalizeH="0" baseline="0" noProof="0" dirty="0" err="1">
                <a:ln>
                  <a:noFill/>
                </a:ln>
                <a:solidFill>
                  <a:srgbClr val="0000FF"/>
                </a:solidFill>
                <a:effectLst/>
                <a:uLnTx/>
                <a:uFillTx/>
                <a:latin typeface="Courier New" charset="0"/>
                <a:ea typeface="+mn-ea"/>
                <a:cs typeface="+mn-cs"/>
              </a:rPr>
              <a:t>charstack.h</a:t>
            </a:r>
            <a:endParaRPr kumimoji="0" lang="en-US" sz="1600" b="1" i="0" u="none" strike="noStrike" kern="1200" cap="none" spc="0" normalizeH="0" baseline="0" noProof="0" dirty="0">
              <a:ln>
                <a:noFill/>
              </a:ln>
              <a:solidFill>
                <a:srgbClr val="0000FF"/>
              </a:solidFill>
              <a:effectLst/>
              <a:uLnTx/>
              <a:uFillTx/>
              <a:latin typeface="Courier New"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0000FF"/>
                </a:solidFill>
                <a:effectLst/>
                <a:uLnTx/>
                <a:uFillTx/>
                <a:latin typeface="Courier New" charset="0"/>
                <a:ea typeface="+mn-ea"/>
                <a:cs typeface="+mn-cs"/>
              </a:rPr>
              <a:t> *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0000FF"/>
                </a:solidFill>
                <a:effectLst/>
                <a:uLnTx/>
                <a:uFillTx/>
                <a:latin typeface="Courier New" charset="0"/>
                <a:ea typeface="+mn-ea"/>
                <a:cs typeface="+mn-cs"/>
              </a:rPr>
              <a:t> * This interface defines the </a:t>
            </a:r>
            <a:r>
              <a:rPr kumimoji="0" lang="en-US" sz="1600" b="1" i="0" u="none" strike="noStrike" kern="1200" cap="none" spc="0" normalizeH="0" baseline="0" noProof="0" dirty="0" err="1">
                <a:ln>
                  <a:noFill/>
                </a:ln>
                <a:solidFill>
                  <a:srgbClr val="0000FF"/>
                </a:solidFill>
                <a:effectLst/>
                <a:uLnTx/>
                <a:uFillTx/>
                <a:latin typeface="Courier New" charset="0"/>
                <a:ea typeface="+mn-ea"/>
                <a:cs typeface="+mn-cs"/>
              </a:rPr>
              <a:t>CharStack</a:t>
            </a:r>
            <a:r>
              <a:rPr kumimoji="0" lang="en-US" sz="1600" b="1" i="0" u="none" strike="noStrike" kern="1200" cap="none" spc="0" normalizeH="0" baseline="0" noProof="0" dirty="0">
                <a:ln>
                  <a:noFill/>
                </a:ln>
                <a:solidFill>
                  <a:srgbClr val="0000FF"/>
                </a:solidFill>
                <a:effectLst/>
                <a:uLnTx/>
                <a:uFillTx/>
                <a:latin typeface="Courier New" charset="0"/>
                <a:ea typeface="+mn-ea"/>
                <a:cs typeface="+mn-cs"/>
              </a:rPr>
              <a:t> class.</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0000FF"/>
                </a:solidFill>
                <a:effectLst/>
                <a:uLnTx/>
                <a:uFillTx/>
                <a:latin typeface="Courier New" charset="0"/>
                <a:ea typeface="+mn-ea"/>
                <a:cs typeface="+mn-cs"/>
              </a:rPr>
              <a:t> */</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200" b="1" i="0" u="none" strike="noStrike" kern="1200" cap="none" spc="0" normalizeH="0" baseline="0" noProof="0" dirty="0">
              <a:ln>
                <a:noFill/>
              </a:ln>
              <a:solidFill>
                <a:srgbClr val="000000"/>
              </a:solidFill>
              <a:effectLst/>
              <a:uLnTx/>
              <a:uFillTx/>
              <a:latin typeface="Courier New"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Courier New" charset="0"/>
                <a:ea typeface="+mn-ea"/>
                <a:cs typeface="+mn-cs"/>
              </a:rPr>
              <a:t>#</a:t>
            </a:r>
            <a:r>
              <a:rPr kumimoji="0" lang="en-US" sz="1600" b="1" i="0" u="none" strike="noStrike" kern="1200" cap="none" spc="0" normalizeH="0" baseline="0" noProof="0" dirty="0" err="1">
                <a:ln>
                  <a:noFill/>
                </a:ln>
                <a:solidFill>
                  <a:srgbClr val="000000"/>
                </a:solidFill>
                <a:effectLst/>
                <a:uLnTx/>
                <a:uFillTx/>
                <a:latin typeface="Courier New" charset="0"/>
                <a:ea typeface="+mn-ea"/>
                <a:cs typeface="+mn-cs"/>
              </a:rPr>
              <a:t>ifndef</a:t>
            </a:r>
            <a:r>
              <a:rPr kumimoji="0" lang="en-US" sz="1600" b="1" i="0" u="none" strike="noStrike" kern="1200" cap="none" spc="0" normalizeH="0" baseline="0" noProof="0" dirty="0">
                <a:ln>
                  <a:noFill/>
                </a:ln>
                <a:solidFill>
                  <a:srgbClr val="000000"/>
                </a:solidFill>
                <a:effectLst/>
                <a:uLnTx/>
                <a:uFillTx/>
                <a:latin typeface="Courier New" charset="0"/>
                <a:ea typeface="+mn-ea"/>
                <a:cs typeface="+mn-cs"/>
              </a:rPr>
              <a:t> _</a:t>
            </a:r>
            <a:r>
              <a:rPr kumimoji="0" lang="en-US" sz="1600" b="1" i="0" u="none" strike="noStrike" kern="1200" cap="none" spc="0" normalizeH="0" baseline="0" noProof="0" dirty="0" err="1">
                <a:ln>
                  <a:noFill/>
                </a:ln>
                <a:solidFill>
                  <a:srgbClr val="000000"/>
                </a:solidFill>
                <a:effectLst/>
                <a:uLnTx/>
                <a:uFillTx/>
                <a:latin typeface="Courier New" charset="0"/>
                <a:ea typeface="+mn-ea"/>
                <a:cs typeface="+mn-cs"/>
              </a:rPr>
              <a:t>charstack_h</a:t>
            </a:r>
            <a:endParaRPr kumimoji="0" lang="en-US" sz="1600" b="1" i="0" u="none" strike="noStrike" kern="1200" cap="none" spc="0" normalizeH="0" baseline="0" noProof="0" dirty="0">
              <a:ln>
                <a:noFill/>
              </a:ln>
              <a:solidFill>
                <a:srgbClr val="000000"/>
              </a:solidFill>
              <a:effectLst/>
              <a:uLnTx/>
              <a:uFillTx/>
              <a:latin typeface="Courier New"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Courier New" charset="0"/>
                <a:ea typeface="+mn-ea"/>
                <a:cs typeface="+mn-cs"/>
              </a:rPr>
              <a:t>#define _</a:t>
            </a:r>
            <a:r>
              <a:rPr kumimoji="0" lang="en-US" sz="1600" b="1" i="0" u="none" strike="noStrike" kern="1200" cap="none" spc="0" normalizeH="0" baseline="0" noProof="0" dirty="0" err="1">
                <a:ln>
                  <a:noFill/>
                </a:ln>
                <a:solidFill>
                  <a:srgbClr val="000000"/>
                </a:solidFill>
                <a:effectLst/>
                <a:uLnTx/>
                <a:uFillTx/>
                <a:latin typeface="Courier New" charset="0"/>
                <a:ea typeface="+mn-ea"/>
                <a:cs typeface="+mn-cs"/>
              </a:rPr>
              <a:t>charstack_h</a:t>
            </a:r>
            <a:endParaRPr kumimoji="0" lang="en-US" sz="1600" b="1" i="0" u="none" strike="noStrike" kern="1200" cap="none" spc="0" normalizeH="0" baseline="0" noProof="0" dirty="0">
              <a:ln>
                <a:noFill/>
              </a:ln>
              <a:solidFill>
                <a:srgbClr val="000000"/>
              </a:solidFill>
              <a:effectLst/>
              <a:uLnTx/>
              <a:uFillTx/>
              <a:latin typeface="Courier New"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600" b="1" i="0" u="none" strike="noStrike" kern="1200" cap="none" spc="0" normalizeH="0" baseline="0" noProof="0" dirty="0">
              <a:ln>
                <a:noFill/>
              </a:ln>
              <a:solidFill>
                <a:srgbClr val="000000"/>
              </a:solidFill>
              <a:effectLst/>
              <a:uLnTx/>
              <a:uFillTx/>
              <a:latin typeface="Courier New"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Courier New" charset="0"/>
                <a:ea typeface="+mn-ea"/>
                <a:cs typeface="+mn-cs"/>
              </a:rPr>
              <a:t>class </a:t>
            </a:r>
            <a:r>
              <a:rPr kumimoji="0" lang="en-US" sz="1600" b="1" i="0" u="none" strike="noStrike" kern="1200" cap="none" spc="0" normalizeH="0" baseline="0" noProof="0" dirty="0" err="1">
                <a:ln>
                  <a:noFill/>
                </a:ln>
                <a:solidFill>
                  <a:srgbClr val="000000"/>
                </a:solidFill>
                <a:effectLst/>
                <a:uLnTx/>
                <a:uFillTx/>
                <a:latin typeface="Courier New" charset="0"/>
                <a:ea typeface="+mn-ea"/>
                <a:cs typeface="+mn-cs"/>
              </a:rPr>
              <a:t>CharStack</a:t>
            </a:r>
            <a:r>
              <a:rPr kumimoji="0" lang="en-US" sz="1600" b="1" i="0" u="none" strike="noStrike" kern="1200" cap="none" spc="0" normalizeH="0" baseline="0" noProof="0" dirty="0">
                <a:ln>
                  <a:noFill/>
                </a:ln>
                <a:solidFill>
                  <a:srgbClr val="000000"/>
                </a:solidFill>
                <a:effectLst/>
                <a:uLnTx/>
                <a:uFillTx/>
                <a:latin typeface="Courier New" charset="0"/>
                <a:ea typeface="+mn-ea"/>
                <a:cs typeface="+mn-cs"/>
              </a:rPr>
              <a:t>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Courier New" charset="0"/>
                <a:ea typeface="+mn-ea"/>
                <a:cs typeface="+mn-cs"/>
              </a:rPr>
              <a:t>public:</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600" b="1" i="0" u="none" strike="noStrike" kern="1200" cap="none" spc="0" normalizeH="0" baseline="0" noProof="0" dirty="0">
              <a:ln>
                <a:noFill/>
              </a:ln>
              <a:solidFill>
                <a:srgbClr val="000000"/>
              </a:solidFill>
              <a:effectLst/>
              <a:uLnTx/>
              <a:uFillTx/>
              <a:latin typeface="Courier New"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0000FF"/>
                </a:solidFill>
                <a:effectLst/>
                <a:uLnTx/>
                <a:uFillTx/>
                <a:latin typeface="Courier New" charset="0"/>
                <a:ea typeface="+mn-ea"/>
                <a:cs typeface="+mn-cs"/>
              </a:rPr>
              <a:t>/*</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0000FF"/>
                </a:solidFill>
                <a:effectLst/>
                <a:uLnTx/>
                <a:uFillTx/>
                <a:latin typeface="Courier New" charset="0"/>
                <a:ea typeface="+mn-ea"/>
                <a:cs typeface="+mn-cs"/>
              </a:rPr>
              <a:t> * </a:t>
            </a:r>
            <a:r>
              <a:rPr kumimoji="0" lang="en-US" sz="1600" b="1" i="0" u="none" strike="noStrike" kern="1200" cap="none" spc="0" normalizeH="0" baseline="0" noProof="0" dirty="0" err="1">
                <a:ln>
                  <a:noFill/>
                </a:ln>
                <a:solidFill>
                  <a:srgbClr val="0000FF"/>
                </a:solidFill>
                <a:effectLst/>
                <a:uLnTx/>
                <a:uFillTx/>
                <a:latin typeface="Courier New" charset="0"/>
                <a:ea typeface="+mn-ea"/>
                <a:cs typeface="+mn-cs"/>
              </a:rPr>
              <a:t>CharStack</a:t>
            </a:r>
            <a:r>
              <a:rPr kumimoji="0" lang="en-US" sz="1600" b="1" i="0" u="none" strike="noStrike" kern="1200" cap="none" spc="0" normalizeH="0" baseline="0" noProof="0" dirty="0">
                <a:ln>
                  <a:noFill/>
                </a:ln>
                <a:solidFill>
                  <a:srgbClr val="0000FF"/>
                </a:solidFill>
                <a:effectLst/>
                <a:uLnTx/>
                <a:uFillTx/>
                <a:latin typeface="Courier New" charset="0"/>
                <a:ea typeface="+mn-ea"/>
                <a:cs typeface="+mn-cs"/>
              </a:rPr>
              <a:t> constructor and destructor</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0000FF"/>
                </a:solidFill>
                <a:effectLst/>
                <a:uLnTx/>
                <a:uFillTx/>
                <a:latin typeface="Courier New" charset="0"/>
                <a:ea typeface="+mn-ea"/>
                <a:cs typeface="+mn-cs"/>
              </a:rPr>
              <a:t> *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0000FF"/>
                </a:solidFill>
                <a:effectLst/>
                <a:uLnTx/>
                <a:uFillTx/>
                <a:latin typeface="Courier New" charset="0"/>
                <a:ea typeface="+mn-ea"/>
                <a:cs typeface="+mn-cs"/>
              </a:rPr>
              <a:t> * The constructor initializes an empty stack.  The destructor</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0000FF"/>
                </a:solidFill>
                <a:effectLst/>
                <a:uLnTx/>
                <a:uFillTx/>
                <a:latin typeface="Courier New" charset="0"/>
                <a:ea typeface="+mn-ea"/>
                <a:cs typeface="+mn-cs"/>
              </a:rPr>
              <a:t> * is responsible for freeing heap storage.</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0000FF"/>
                </a:solidFill>
                <a:effectLst/>
                <a:uLnTx/>
                <a:uFillTx/>
                <a:latin typeface="Courier New" charset="0"/>
                <a:ea typeface="+mn-ea"/>
                <a:cs typeface="+mn-cs"/>
              </a:rPr>
              <a:t> */</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600" b="1" i="0" u="none" strike="noStrike" kern="1200" cap="none" spc="0" normalizeH="0" baseline="0" noProof="0" dirty="0">
              <a:ln>
                <a:noFill/>
              </a:ln>
              <a:solidFill>
                <a:srgbClr val="000000"/>
              </a:solidFill>
              <a:effectLst/>
              <a:uLnTx/>
              <a:uFillTx/>
              <a:latin typeface="Courier New"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Courier New" charset="0"/>
                <a:ea typeface="+mn-ea"/>
                <a:cs typeface="+mn-cs"/>
              </a:rPr>
              <a:t>   </a:t>
            </a:r>
            <a:r>
              <a:rPr kumimoji="0" lang="en-US" sz="1600" b="1" i="0" u="none" strike="noStrike" kern="1200" cap="none" spc="0" normalizeH="0" baseline="0" noProof="0" dirty="0" err="1">
                <a:ln>
                  <a:noFill/>
                </a:ln>
                <a:solidFill>
                  <a:srgbClr val="000000"/>
                </a:solidFill>
                <a:effectLst/>
                <a:uLnTx/>
                <a:uFillTx/>
                <a:latin typeface="Courier New" charset="0"/>
                <a:ea typeface="+mn-ea"/>
                <a:cs typeface="+mn-cs"/>
              </a:rPr>
              <a:t>CharStack</a:t>
            </a:r>
            <a:r>
              <a:rPr kumimoji="0" lang="en-US" sz="1600" b="1" i="0" u="none" strike="noStrike" kern="1200" cap="none" spc="0" normalizeH="0" baseline="0" noProof="0" dirty="0">
                <a:ln>
                  <a:noFill/>
                </a:ln>
                <a:solidFill>
                  <a:srgbClr val="000000"/>
                </a:solidFill>
                <a:effectLst/>
                <a:uLnTx/>
                <a:uFillTx/>
                <a:latin typeface="Courier New" charset="0"/>
                <a:ea typeface="+mn-ea"/>
                <a:cs typeface="+mn-cs"/>
              </a:rPr>
              <a:t>();</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Courier New" charset="0"/>
                <a:ea typeface="+mn-ea"/>
                <a:cs typeface="+mn-cs"/>
              </a:rPr>
              <a:t>   ~</a:t>
            </a:r>
            <a:r>
              <a:rPr kumimoji="0" lang="en-US" sz="1600" b="1" i="0" u="none" strike="noStrike" kern="1200" cap="none" spc="0" normalizeH="0" baseline="0" noProof="0" dirty="0" err="1">
                <a:ln>
                  <a:noFill/>
                </a:ln>
                <a:solidFill>
                  <a:srgbClr val="000000"/>
                </a:solidFill>
                <a:effectLst/>
                <a:uLnTx/>
                <a:uFillTx/>
                <a:latin typeface="Courier New" charset="0"/>
                <a:ea typeface="+mn-ea"/>
                <a:cs typeface="+mn-cs"/>
              </a:rPr>
              <a:t>CharStack</a:t>
            </a:r>
            <a:r>
              <a:rPr kumimoji="0" lang="en-US" sz="1600" b="1" i="0" u="none" strike="noStrike" kern="1200" cap="none" spc="0" normalizeH="0" baseline="0" noProof="0" dirty="0">
                <a:ln>
                  <a:noFill/>
                </a:ln>
                <a:solidFill>
                  <a:srgbClr val="000000"/>
                </a:solidFill>
                <a:effectLst/>
                <a:uLnTx/>
                <a:uFillTx/>
                <a:latin typeface="Courier New" charset="0"/>
                <a:ea typeface="+mn-ea"/>
                <a:cs typeface="+mn-cs"/>
              </a:rPr>
              <a:t>();</a:t>
            </a:r>
          </a:p>
        </p:txBody>
      </p:sp>
      <p:sp>
        <p:nvSpPr>
          <p:cNvPr id="920580" name="Rectangle 4"/>
          <p:cNvSpPr>
            <a:spLocks noChangeArrowheads="1"/>
          </p:cNvSpPr>
          <p:nvPr/>
        </p:nvSpPr>
        <p:spPr bwMode="auto">
          <a:xfrm>
            <a:off x="0" y="0"/>
            <a:ext cx="9131300" cy="1087438"/>
          </a:xfrm>
          <a:prstGeom prst="rect">
            <a:avLst/>
          </a:prstGeom>
          <a:solidFill>
            <a:srgbClr val="CCFFFF"/>
          </a:solidFill>
          <a:ln w="9525">
            <a:noFill/>
            <a:miter lim="800000"/>
            <a:headEnd/>
            <a:tailEnd/>
          </a:ln>
          <a:effectLst/>
        </p:spPr>
        <p:txBody>
          <a:bodyPr wrap="none" anchor="ct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920581" name="Rectangle 5"/>
          <p:cNvSpPr>
            <a:spLocks noChangeArrowheads="1"/>
          </p:cNvSpPr>
          <p:nvPr/>
        </p:nvSpPr>
        <p:spPr bwMode="auto">
          <a:xfrm>
            <a:off x="0" y="6567488"/>
            <a:ext cx="9131300" cy="290512"/>
          </a:xfrm>
          <a:prstGeom prst="rect">
            <a:avLst/>
          </a:prstGeom>
          <a:solidFill>
            <a:srgbClr val="CCFFFF"/>
          </a:solidFill>
          <a:ln w="9525">
            <a:noFill/>
            <a:miter lim="800000"/>
            <a:headEnd/>
            <a:tailEnd/>
          </a:ln>
          <a:effectLst/>
        </p:spPr>
        <p:txBody>
          <a:bodyPr wrap="none" anchor="ct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920582" name="Rectangle 6"/>
          <p:cNvSpPr>
            <a:spLocks noGrp="1" noChangeArrowheads="1"/>
          </p:cNvSpPr>
          <p:nvPr>
            <p:ph type="title"/>
          </p:nvPr>
        </p:nvSpPr>
        <p:spPr>
          <a:xfrm>
            <a:off x="0" y="76200"/>
            <a:ext cx="9144000" cy="1143000"/>
          </a:xfrm>
          <a:noFill/>
          <a:ln/>
        </p:spPr>
        <p:txBody>
          <a:bodyPr/>
          <a:lstStyle/>
          <a:p>
            <a:r>
              <a:rPr lang="en-US" sz="4000" dirty="0">
                <a:solidFill>
                  <a:srgbClr val="FF0000"/>
                </a:solidFill>
              </a:rPr>
              <a:t>The </a:t>
            </a:r>
            <a:r>
              <a:rPr lang="en-US" sz="3600" b="1" dirty="0" err="1">
                <a:solidFill>
                  <a:srgbClr val="FF0000"/>
                </a:solidFill>
                <a:latin typeface="Courier New" charset="0"/>
              </a:rPr>
              <a:t>charstack.h</a:t>
            </a:r>
            <a:r>
              <a:rPr lang="en-US" sz="4000" dirty="0">
                <a:solidFill>
                  <a:srgbClr val="FF0000"/>
                </a:solidFill>
              </a:rPr>
              <a:t> Interface</a:t>
            </a:r>
          </a:p>
        </p:txBody>
      </p:sp>
      <p:sp>
        <p:nvSpPr>
          <p:cNvPr id="920583" name="Rectangle 7"/>
          <p:cNvSpPr>
            <a:spLocks noChangeArrowheads="1"/>
          </p:cNvSpPr>
          <p:nvPr/>
        </p:nvSpPr>
        <p:spPr bwMode="auto">
          <a:xfrm>
            <a:off x="304800" y="1076325"/>
            <a:ext cx="8534400" cy="5476875"/>
          </a:xfrm>
          <a:prstGeom prst="rect">
            <a:avLst/>
          </a:prstGeom>
          <a:noFill/>
          <a:ln w="9525">
            <a:solidFill>
              <a:schemeClr val="tx1"/>
            </a:solidFill>
            <a:miter lim="800000"/>
            <a:headEnd/>
            <a:tailEnd/>
          </a:ln>
          <a:effectLst/>
        </p:spPr>
        <p:txBody>
          <a:bodyPr wrap="none" anchor="ctr">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Times New Roman" charset="0"/>
              <a:ea typeface="+mn-ea"/>
              <a:cs typeface="+mn-cs"/>
            </a:endParaRPr>
          </a:p>
        </p:txBody>
      </p:sp>
    </p:spTree>
    <p:extLst>
      <p:ext uri="{BB962C8B-B14F-4D97-AF65-F5344CB8AC3E}">
        <p14:creationId xmlns:p14="http://schemas.microsoft.com/office/powerpoint/2010/main" val="1826368080"/>
      </p:ext>
    </p:extLst>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626" name="Rectangle 2"/>
          <p:cNvSpPr>
            <a:spLocks noChangeArrowheads="1"/>
          </p:cNvSpPr>
          <p:nvPr/>
        </p:nvSpPr>
        <p:spPr bwMode="auto">
          <a:xfrm>
            <a:off x="304800" y="1076325"/>
            <a:ext cx="8534400" cy="5476875"/>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922627" name="Text Box 3"/>
          <p:cNvSpPr txBox="1">
            <a:spLocks noChangeArrowheads="1"/>
          </p:cNvSpPr>
          <p:nvPr/>
        </p:nvSpPr>
        <p:spPr bwMode="auto">
          <a:xfrm>
            <a:off x="381000" y="1193800"/>
            <a:ext cx="8440737" cy="5201425"/>
          </a:xfrm>
          <a:prstGeom prst="rect">
            <a:avLst/>
          </a:prstGeom>
          <a:noFill/>
          <a:ln w="9525">
            <a:noFill/>
            <a:miter lim="800000"/>
            <a:headEnd/>
            <a:tailEnd/>
          </a:ln>
          <a:effectLst/>
        </p:spPr>
        <p:txBody>
          <a:bodyPr>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0000FF"/>
                </a:solidFill>
                <a:effectLst/>
                <a:uLnTx/>
                <a:uFillTx/>
                <a:latin typeface="Courier New" charset="0"/>
                <a:ea typeface="+mn-ea"/>
                <a:cs typeface="+mn-cs"/>
              </a:rPr>
              <a:t>/*</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0000FF"/>
                </a:solidFill>
                <a:effectLst/>
                <a:uLnTx/>
                <a:uFillTx/>
                <a:latin typeface="Courier New" charset="0"/>
                <a:ea typeface="+mn-ea"/>
                <a:cs typeface="+mn-cs"/>
              </a:rPr>
              <a:t> * File: </a:t>
            </a:r>
            <a:r>
              <a:rPr kumimoji="0" lang="en-US" sz="1600" b="1" i="0" u="none" strike="noStrike" kern="1200" cap="none" spc="0" normalizeH="0" baseline="0" noProof="0" dirty="0" err="1">
                <a:ln>
                  <a:noFill/>
                </a:ln>
                <a:solidFill>
                  <a:srgbClr val="0000FF"/>
                </a:solidFill>
                <a:effectLst/>
                <a:uLnTx/>
                <a:uFillTx/>
                <a:latin typeface="Courier New" charset="0"/>
                <a:ea typeface="+mn-ea"/>
                <a:cs typeface="+mn-cs"/>
              </a:rPr>
              <a:t>charstack.h</a:t>
            </a:r>
            <a:endParaRPr kumimoji="0" lang="en-US" sz="1600" b="1" i="0" u="none" strike="noStrike" kern="1200" cap="none" spc="0" normalizeH="0" baseline="0" noProof="0" dirty="0">
              <a:ln>
                <a:noFill/>
              </a:ln>
              <a:solidFill>
                <a:srgbClr val="0000FF"/>
              </a:solidFill>
              <a:effectLst/>
              <a:uLnTx/>
              <a:uFillTx/>
              <a:latin typeface="Courier New"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0000FF"/>
                </a:solidFill>
                <a:effectLst/>
                <a:uLnTx/>
                <a:uFillTx/>
                <a:latin typeface="Courier New" charset="0"/>
                <a:ea typeface="+mn-ea"/>
                <a:cs typeface="+mn-cs"/>
              </a:rPr>
              <a:t> *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0000FF"/>
                </a:solidFill>
                <a:effectLst/>
                <a:uLnTx/>
                <a:uFillTx/>
                <a:latin typeface="Courier New" charset="0"/>
                <a:ea typeface="+mn-ea"/>
                <a:cs typeface="+mn-cs"/>
              </a:rPr>
              <a:t> * This interface defines the </a:t>
            </a:r>
            <a:r>
              <a:rPr kumimoji="0" lang="en-US" sz="1600" b="1" i="0" u="none" strike="noStrike" kern="1200" cap="none" spc="0" normalizeH="0" baseline="0" noProof="0" dirty="0" err="1">
                <a:ln>
                  <a:noFill/>
                </a:ln>
                <a:solidFill>
                  <a:srgbClr val="0000FF"/>
                </a:solidFill>
                <a:effectLst/>
                <a:uLnTx/>
                <a:uFillTx/>
                <a:latin typeface="Courier New" charset="0"/>
                <a:ea typeface="+mn-ea"/>
                <a:cs typeface="+mn-cs"/>
              </a:rPr>
              <a:t>CharStack</a:t>
            </a:r>
            <a:r>
              <a:rPr kumimoji="0" lang="en-US" sz="1600" b="1" i="0" u="none" strike="noStrike" kern="1200" cap="none" spc="0" normalizeH="0" baseline="0" noProof="0" dirty="0">
                <a:ln>
                  <a:noFill/>
                </a:ln>
                <a:solidFill>
                  <a:srgbClr val="0000FF"/>
                </a:solidFill>
                <a:effectLst/>
                <a:uLnTx/>
                <a:uFillTx/>
                <a:latin typeface="Courier New" charset="0"/>
                <a:ea typeface="+mn-ea"/>
                <a:cs typeface="+mn-cs"/>
              </a:rPr>
              <a:t> class.</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0000FF"/>
                </a:solidFill>
                <a:effectLst/>
                <a:uLnTx/>
                <a:uFillTx/>
                <a:latin typeface="Courier New" charset="0"/>
                <a:ea typeface="+mn-ea"/>
                <a:cs typeface="+mn-cs"/>
              </a:rPr>
              <a:t> */</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200" b="1" i="0" u="none" strike="noStrike" kern="1200" cap="none" spc="0" normalizeH="0" baseline="0" noProof="0" dirty="0">
              <a:ln>
                <a:noFill/>
              </a:ln>
              <a:solidFill>
                <a:srgbClr val="000000"/>
              </a:solidFill>
              <a:effectLst/>
              <a:uLnTx/>
              <a:uFillTx/>
              <a:latin typeface="Courier New"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Courier New" charset="0"/>
                <a:ea typeface="+mn-ea"/>
                <a:cs typeface="+mn-cs"/>
              </a:rPr>
              <a:t>#</a:t>
            </a:r>
            <a:r>
              <a:rPr kumimoji="0" lang="en-US" sz="1600" b="1" i="0" u="none" strike="noStrike" kern="1200" cap="none" spc="0" normalizeH="0" baseline="0" noProof="0" dirty="0" err="1">
                <a:ln>
                  <a:noFill/>
                </a:ln>
                <a:solidFill>
                  <a:srgbClr val="000000"/>
                </a:solidFill>
                <a:effectLst/>
                <a:uLnTx/>
                <a:uFillTx/>
                <a:latin typeface="Courier New" charset="0"/>
                <a:ea typeface="+mn-ea"/>
                <a:cs typeface="+mn-cs"/>
              </a:rPr>
              <a:t>ifndef</a:t>
            </a:r>
            <a:r>
              <a:rPr kumimoji="0" lang="en-US" sz="1600" b="1" i="0" u="none" strike="noStrike" kern="1200" cap="none" spc="0" normalizeH="0" baseline="0" noProof="0" dirty="0">
                <a:ln>
                  <a:noFill/>
                </a:ln>
                <a:solidFill>
                  <a:srgbClr val="000000"/>
                </a:solidFill>
                <a:effectLst/>
                <a:uLnTx/>
                <a:uFillTx/>
                <a:latin typeface="Courier New" charset="0"/>
                <a:ea typeface="+mn-ea"/>
                <a:cs typeface="+mn-cs"/>
              </a:rPr>
              <a:t> _</a:t>
            </a:r>
            <a:r>
              <a:rPr kumimoji="0" lang="en-US" sz="1600" b="1" i="0" u="none" strike="noStrike" kern="1200" cap="none" spc="0" normalizeH="0" baseline="0" noProof="0" dirty="0" err="1">
                <a:ln>
                  <a:noFill/>
                </a:ln>
                <a:solidFill>
                  <a:srgbClr val="000000"/>
                </a:solidFill>
                <a:effectLst/>
                <a:uLnTx/>
                <a:uFillTx/>
                <a:latin typeface="Courier New" charset="0"/>
                <a:ea typeface="+mn-ea"/>
                <a:cs typeface="+mn-cs"/>
              </a:rPr>
              <a:t>charstack_h</a:t>
            </a:r>
            <a:endParaRPr kumimoji="0" lang="en-US" sz="1600" b="1" i="0" u="none" strike="noStrike" kern="1200" cap="none" spc="0" normalizeH="0" baseline="0" noProof="0" dirty="0">
              <a:ln>
                <a:noFill/>
              </a:ln>
              <a:solidFill>
                <a:srgbClr val="000000"/>
              </a:solidFill>
              <a:effectLst/>
              <a:uLnTx/>
              <a:uFillTx/>
              <a:latin typeface="Courier New"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Courier New" charset="0"/>
                <a:ea typeface="+mn-ea"/>
                <a:cs typeface="+mn-cs"/>
              </a:rPr>
              <a:t>#define _</a:t>
            </a:r>
            <a:r>
              <a:rPr kumimoji="0" lang="en-US" sz="1600" b="1" i="0" u="none" strike="noStrike" kern="1200" cap="none" spc="0" normalizeH="0" baseline="0" noProof="0" dirty="0" err="1">
                <a:ln>
                  <a:noFill/>
                </a:ln>
                <a:solidFill>
                  <a:srgbClr val="000000"/>
                </a:solidFill>
                <a:effectLst/>
                <a:uLnTx/>
                <a:uFillTx/>
                <a:latin typeface="Courier New" charset="0"/>
                <a:ea typeface="+mn-ea"/>
                <a:cs typeface="+mn-cs"/>
              </a:rPr>
              <a:t>charstack_h</a:t>
            </a:r>
            <a:endParaRPr kumimoji="0" lang="en-US" sz="1600" b="1" i="0" u="none" strike="noStrike" kern="1200" cap="none" spc="0" normalizeH="0" baseline="0" noProof="0" dirty="0">
              <a:ln>
                <a:noFill/>
              </a:ln>
              <a:solidFill>
                <a:srgbClr val="000000"/>
              </a:solidFill>
              <a:effectLst/>
              <a:uLnTx/>
              <a:uFillTx/>
              <a:latin typeface="Courier New"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600" b="1" i="0" u="none" strike="noStrike" kern="1200" cap="none" spc="0" normalizeH="0" baseline="0" noProof="0" dirty="0">
              <a:ln>
                <a:noFill/>
              </a:ln>
              <a:solidFill>
                <a:srgbClr val="000000"/>
              </a:solidFill>
              <a:effectLst/>
              <a:uLnTx/>
              <a:uFillTx/>
              <a:latin typeface="Courier New"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Courier New" charset="0"/>
                <a:ea typeface="+mn-ea"/>
                <a:cs typeface="+mn-cs"/>
              </a:rPr>
              <a:t>class </a:t>
            </a:r>
            <a:r>
              <a:rPr kumimoji="0" lang="en-US" sz="1600" b="1" i="0" u="none" strike="noStrike" kern="1200" cap="none" spc="0" normalizeH="0" baseline="0" noProof="0" dirty="0" err="1">
                <a:ln>
                  <a:noFill/>
                </a:ln>
                <a:solidFill>
                  <a:srgbClr val="000000"/>
                </a:solidFill>
                <a:effectLst/>
                <a:uLnTx/>
                <a:uFillTx/>
                <a:latin typeface="Courier New" charset="0"/>
                <a:ea typeface="+mn-ea"/>
                <a:cs typeface="+mn-cs"/>
              </a:rPr>
              <a:t>CharStack</a:t>
            </a:r>
            <a:r>
              <a:rPr kumimoji="0" lang="en-US" sz="1600" b="1" i="0" u="none" strike="noStrike" kern="1200" cap="none" spc="0" normalizeH="0" baseline="0" noProof="0" dirty="0">
                <a:ln>
                  <a:noFill/>
                </a:ln>
                <a:solidFill>
                  <a:srgbClr val="000000"/>
                </a:solidFill>
                <a:effectLst/>
                <a:uLnTx/>
                <a:uFillTx/>
                <a:latin typeface="Courier New" charset="0"/>
                <a:ea typeface="+mn-ea"/>
                <a:cs typeface="+mn-cs"/>
              </a:rPr>
              <a:t>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Courier New" charset="0"/>
                <a:ea typeface="+mn-ea"/>
                <a:cs typeface="+mn-cs"/>
              </a:rPr>
              <a:t>public:</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600" b="1" i="0" u="none" strike="noStrike" kern="1200" cap="none" spc="0" normalizeH="0" baseline="0" noProof="0" dirty="0">
              <a:ln>
                <a:noFill/>
              </a:ln>
              <a:solidFill>
                <a:srgbClr val="000000"/>
              </a:solidFill>
              <a:effectLst/>
              <a:uLnTx/>
              <a:uFillTx/>
              <a:latin typeface="Courier New"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0000FF"/>
                </a:solidFill>
                <a:effectLst/>
                <a:uLnTx/>
                <a:uFillTx/>
                <a:latin typeface="Courier New" charset="0"/>
                <a:ea typeface="+mn-ea"/>
                <a:cs typeface="+mn-cs"/>
              </a:rPr>
              <a:t>/*</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0000FF"/>
                </a:solidFill>
                <a:effectLst/>
                <a:uLnTx/>
                <a:uFillTx/>
                <a:latin typeface="Courier New" charset="0"/>
                <a:ea typeface="+mn-ea"/>
                <a:cs typeface="+mn-cs"/>
              </a:rPr>
              <a:t> * </a:t>
            </a:r>
            <a:r>
              <a:rPr kumimoji="0" lang="en-US" sz="1600" b="1" i="0" u="none" strike="noStrike" kern="1200" cap="none" spc="0" normalizeH="0" baseline="0" noProof="0" dirty="0" err="1">
                <a:ln>
                  <a:noFill/>
                </a:ln>
                <a:solidFill>
                  <a:srgbClr val="0000FF"/>
                </a:solidFill>
                <a:effectLst/>
                <a:uLnTx/>
                <a:uFillTx/>
                <a:latin typeface="Courier New" charset="0"/>
                <a:ea typeface="+mn-ea"/>
                <a:cs typeface="+mn-cs"/>
              </a:rPr>
              <a:t>CharStack</a:t>
            </a:r>
            <a:r>
              <a:rPr kumimoji="0" lang="en-US" sz="1600" b="1" i="0" u="none" strike="noStrike" kern="1200" cap="none" spc="0" normalizeH="0" baseline="0" noProof="0" dirty="0">
                <a:ln>
                  <a:noFill/>
                </a:ln>
                <a:solidFill>
                  <a:srgbClr val="0000FF"/>
                </a:solidFill>
                <a:effectLst/>
                <a:uLnTx/>
                <a:uFillTx/>
                <a:latin typeface="Courier New" charset="0"/>
                <a:ea typeface="+mn-ea"/>
                <a:cs typeface="+mn-cs"/>
              </a:rPr>
              <a:t> constructor and destructor</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0000FF"/>
                </a:solidFill>
                <a:effectLst/>
                <a:uLnTx/>
                <a:uFillTx/>
                <a:latin typeface="Courier New" charset="0"/>
                <a:ea typeface="+mn-ea"/>
                <a:cs typeface="+mn-cs"/>
              </a:rPr>
              <a:t> *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0000FF"/>
                </a:solidFill>
                <a:effectLst/>
                <a:uLnTx/>
                <a:uFillTx/>
                <a:latin typeface="Courier New" charset="0"/>
                <a:ea typeface="+mn-ea"/>
                <a:cs typeface="+mn-cs"/>
              </a:rPr>
              <a:t> * The constructor initializes an empty stack.  The destructor</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0000FF"/>
                </a:solidFill>
                <a:effectLst/>
                <a:uLnTx/>
                <a:uFillTx/>
                <a:latin typeface="Courier New" charset="0"/>
                <a:ea typeface="+mn-ea"/>
                <a:cs typeface="+mn-cs"/>
              </a:rPr>
              <a:t> * is responsible for freeing heap storage.</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0000FF"/>
                </a:solidFill>
                <a:effectLst/>
                <a:uLnTx/>
                <a:uFillTx/>
                <a:latin typeface="Courier New" charset="0"/>
                <a:ea typeface="+mn-ea"/>
                <a:cs typeface="+mn-cs"/>
              </a:rPr>
              <a:t> */</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600" b="1" i="0" u="none" strike="noStrike" kern="1200" cap="none" spc="0" normalizeH="0" baseline="0" noProof="0" dirty="0">
              <a:ln>
                <a:noFill/>
              </a:ln>
              <a:solidFill>
                <a:srgbClr val="000000"/>
              </a:solidFill>
              <a:effectLst/>
              <a:uLnTx/>
              <a:uFillTx/>
              <a:latin typeface="Courier New"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Courier New" charset="0"/>
                <a:ea typeface="+mn-ea"/>
                <a:cs typeface="+mn-cs"/>
              </a:rPr>
              <a:t>   </a:t>
            </a:r>
            <a:r>
              <a:rPr kumimoji="0" lang="en-US" sz="1600" b="1" i="0" u="none" strike="noStrike" kern="1200" cap="none" spc="0" normalizeH="0" baseline="0" noProof="0" dirty="0" err="1">
                <a:ln>
                  <a:noFill/>
                </a:ln>
                <a:solidFill>
                  <a:srgbClr val="000000"/>
                </a:solidFill>
                <a:effectLst/>
                <a:uLnTx/>
                <a:uFillTx/>
                <a:latin typeface="Courier New" charset="0"/>
                <a:ea typeface="+mn-ea"/>
                <a:cs typeface="+mn-cs"/>
              </a:rPr>
              <a:t>CharStack</a:t>
            </a:r>
            <a:r>
              <a:rPr kumimoji="0" lang="en-US" sz="1600" b="1" i="0" u="none" strike="noStrike" kern="1200" cap="none" spc="0" normalizeH="0" baseline="0" noProof="0" dirty="0">
                <a:ln>
                  <a:noFill/>
                </a:ln>
                <a:solidFill>
                  <a:srgbClr val="000000"/>
                </a:solidFill>
                <a:effectLst/>
                <a:uLnTx/>
                <a:uFillTx/>
                <a:latin typeface="Courier New" charset="0"/>
                <a:ea typeface="+mn-ea"/>
                <a:cs typeface="+mn-cs"/>
              </a:rPr>
              <a:t>();</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Courier New" charset="0"/>
                <a:ea typeface="+mn-ea"/>
                <a:cs typeface="+mn-cs"/>
              </a:rPr>
              <a:t>   ~</a:t>
            </a:r>
            <a:r>
              <a:rPr kumimoji="0" lang="en-US" sz="1600" b="1" i="0" u="none" strike="noStrike" kern="1200" cap="none" spc="0" normalizeH="0" baseline="0" noProof="0" dirty="0" err="1">
                <a:ln>
                  <a:noFill/>
                </a:ln>
                <a:solidFill>
                  <a:srgbClr val="000000"/>
                </a:solidFill>
                <a:effectLst/>
                <a:uLnTx/>
                <a:uFillTx/>
                <a:latin typeface="Courier New" charset="0"/>
                <a:ea typeface="+mn-ea"/>
                <a:cs typeface="+mn-cs"/>
              </a:rPr>
              <a:t>CharStack</a:t>
            </a:r>
            <a:r>
              <a:rPr kumimoji="0" lang="en-US" sz="1600" b="1" i="0" u="none" strike="noStrike" kern="1200" cap="none" spc="0" normalizeH="0" baseline="0" noProof="0" dirty="0">
                <a:ln>
                  <a:noFill/>
                </a:ln>
                <a:solidFill>
                  <a:srgbClr val="000000"/>
                </a:solidFill>
                <a:effectLst/>
                <a:uLnTx/>
                <a:uFillTx/>
                <a:latin typeface="Courier New" charset="0"/>
                <a:ea typeface="+mn-ea"/>
                <a:cs typeface="+mn-cs"/>
              </a:rPr>
              <a:t>();</a:t>
            </a:r>
          </a:p>
        </p:txBody>
      </p:sp>
      <p:grpSp>
        <p:nvGrpSpPr>
          <p:cNvPr id="2" name="Group 4"/>
          <p:cNvGrpSpPr>
            <a:grpSpLocks/>
          </p:cNvGrpSpPr>
          <p:nvPr/>
        </p:nvGrpSpPr>
        <p:grpSpPr bwMode="auto">
          <a:xfrm>
            <a:off x="355600" y="1143000"/>
            <a:ext cx="8494713" cy="5257801"/>
            <a:chOff x="240" y="720"/>
            <a:chExt cx="5280" cy="3312"/>
          </a:xfrm>
        </p:grpSpPr>
        <p:sp>
          <p:nvSpPr>
            <p:cNvPr id="922629" name="Rectangle 5"/>
            <p:cNvSpPr>
              <a:spLocks noChangeArrowheads="1"/>
            </p:cNvSpPr>
            <p:nvPr/>
          </p:nvSpPr>
          <p:spPr bwMode="auto">
            <a:xfrm>
              <a:off x="240" y="720"/>
              <a:ext cx="5280" cy="3312"/>
            </a:xfrm>
            <a:prstGeom prst="rect">
              <a:avLst/>
            </a:prstGeom>
            <a:solidFill>
              <a:schemeClr val="bg1"/>
            </a:solidFill>
            <a:ln w="9525">
              <a:noFill/>
              <a:miter lim="800000"/>
              <a:headEnd/>
              <a:tailEnd/>
            </a:ln>
            <a:effectLst/>
          </p:spPr>
          <p:txBody>
            <a:bodyPr wrap="none" anchor="ct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922630" name="Text Box 6"/>
            <p:cNvSpPr txBox="1">
              <a:spLocks noChangeArrowheads="1"/>
            </p:cNvSpPr>
            <p:nvPr/>
          </p:nvSpPr>
          <p:spPr bwMode="auto">
            <a:xfrm>
              <a:off x="251" y="752"/>
              <a:ext cx="5261" cy="2540"/>
            </a:xfrm>
            <a:prstGeom prst="rect">
              <a:avLst/>
            </a:prstGeom>
            <a:noFill/>
            <a:ln w="9525">
              <a:noFill/>
              <a:miter lim="800000"/>
              <a:headEnd/>
              <a:tailEnd/>
            </a:ln>
            <a:effectLst/>
          </p:spPr>
          <p:txBody>
            <a:bodyPr>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0000FF"/>
                  </a:solidFill>
                  <a:effectLst/>
                  <a:uLnTx/>
                  <a:uFillTx/>
                  <a:latin typeface="Courier New" charset="0"/>
                  <a:ea typeface="+mn-ea"/>
                  <a:cs typeface="+mn-cs"/>
                </a:rPr>
                <a:t>/*</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0000FF"/>
                  </a:solidFill>
                  <a:effectLst/>
                  <a:uLnTx/>
                  <a:uFillTx/>
                  <a:latin typeface="Courier New" charset="0"/>
                  <a:ea typeface="+mn-ea"/>
                  <a:cs typeface="+mn-cs"/>
                </a:rPr>
                <a:t> * Methods: size, </a:t>
              </a:r>
              <a:r>
                <a:rPr kumimoji="0" lang="en-US" sz="1600" b="1" i="0" u="none" strike="noStrike" kern="1200" cap="none" spc="0" normalizeH="0" baseline="0" noProof="0" dirty="0" err="1">
                  <a:ln>
                    <a:noFill/>
                  </a:ln>
                  <a:solidFill>
                    <a:srgbClr val="0000FF"/>
                  </a:solidFill>
                  <a:effectLst/>
                  <a:uLnTx/>
                  <a:uFillTx/>
                  <a:latin typeface="Courier New" charset="0"/>
                  <a:ea typeface="+mn-ea"/>
                  <a:cs typeface="+mn-cs"/>
                </a:rPr>
                <a:t>isEmpty</a:t>
              </a:r>
              <a:r>
                <a:rPr kumimoji="0" lang="en-US" sz="1600" b="1" i="0" u="none" strike="noStrike" kern="1200" cap="none" spc="0" normalizeH="0" baseline="0" noProof="0" dirty="0">
                  <a:ln>
                    <a:noFill/>
                  </a:ln>
                  <a:solidFill>
                    <a:srgbClr val="0000FF"/>
                  </a:solidFill>
                  <a:effectLst/>
                  <a:uLnTx/>
                  <a:uFillTx/>
                  <a:latin typeface="Courier New" charset="0"/>
                  <a:ea typeface="+mn-ea"/>
                  <a:cs typeface="+mn-cs"/>
                </a:rPr>
                <a:t>, clear, push, pop</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0000FF"/>
                  </a:solidFill>
                  <a:effectLst/>
                  <a:uLnTx/>
                  <a:uFillTx/>
                  <a:latin typeface="Courier New" charset="0"/>
                  <a:ea typeface="+mn-ea"/>
                  <a:cs typeface="+mn-cs"/>
                </a:rPr>
                <a:t> *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0000FF"/>
                  </a:solidFill>
                  <a:effectLst/>
                  <a:uLnTx/>
                  <a:uFillTx/>
                  <a:latin typeface="Courier New" charset="0"/>
                  <a:ea typeface="+mn-ea"/>
                  <a:cs typeface="+mn-cs"/>
                </a:rPr>
                <a:t> * These methods work exactly as they do for the Stack class.</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0000FF"/>
                  </a:solidFill>
                  <a:effectLst/>
                  <a:uLnTx/>
                  <a:uFillTx/>
                  <a:latin typeface="Courier New" charset="0"/>
                  <a:ea typeface="+mn-ea"/>
                  <a:cs typeface="+mn-cs"/>
                </a:rPr>
                <a:t> * The peek method is deleted here to save space.</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0000FF"/>
                  </a:solidFill>
                  <a:effectLst/>
                  <a:uLnTx/>
                  <a:uFillTx/>
                  <a:latin typeface="Courier New" charset="0"/>
                  <a:ea typeface="+mn-ea"/>
                  <a:cs typeface="+mn-cs"/>
                </a:rPr>
                <a:t> */</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600" b="1" i="0" u="none" strike="noStrike" kern="1200" cap="none" spc="0" normalizeH="0" baseline="0" noProof="0" dirty="0">
                <a:ln>
                  <a:noFill/>
                </a:ln>
                <a:solidFill>
                  <a:srgbClr val="000000"/>
                </a:solidFill>
                <a:effectLst/>
                <a:uLnTx/>
                <a:uFillTx/>
                <a:latin typeface="Courier New"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Courier New" charset="0"/>
                  <a:ea typeface="+mn-ea"/>
                  <a:cs typeface="+mn-cs"/>
                </a:rPr>
                <a:t>   int size();</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Courier New" charset="0"/>
                  <a:ea typeface="+mn-ea"/>
                  <a:cs typeface="+mn-cs"/>
                </a:rPr>
                <a:t>   </a:t>
              </a:r>
              <a:r>
                <a:rPr kumimoji="0" lang="en-US" sz="1600" b="1" i="0" u="none" strike="noStrike" kern="1200" cap="none" spc="0" normalizeH="0" baseline="0" noProof="0" dirty="0" err="1">
                  <a:ln>
                    <a:noFill/>
                  </a:ln>
                  <a:solidFill>
                    <a:srgbClr val="000000"/>
                  </a:solidFill>
                  <a:effectLst/>
                  <a:uLnTx/>
                  <a:uFillTx/>
                  <a:latin typeface="Courier New" charset="0"/>
                  <a:ea typeface="+mn-ea"/>
                  <a:cs typeface="+mn-cs"/>
                </a:rPr>
                <a:t>bool</a:t>
              </a:r>
              <a:r>
                <a:rPr kumimoji="0" lang="en-US" sz="1600" b="1" i="0" u="none" strike="noStrike" kern="1200" cap="none" spc="0" normalizeH="0" baseline="0" noProof="0" dirty="0">
                  <a:ln>
                    <a:noFill/>
                  </a:ln>
                  <a:solidFill>
                    <a:srgbClr val="000000"/>
                  </a:solidFill>
                  <a:effectLst/>
                  <a:uLnTx/>
                  <a:uFillTx/>
                  <a:latin typeface="Courier New" charset="0"/>
                  <a:ea typeface="+mn-ea"/>
                  <a:cs typeface="+mn-cs"/>
                </a:rPr>
                <a:t> </a:t>
              </a:r>
              <a:r>
                <a:rPr kumimoji="0" lang="en-US" sz="1600" b="1" i="0" u="none" strike="noStrike" kern="1200" cap="none" spc="0" normalizeH="0" baseline="0" noProof="0" dirty="0" err="1">
                  <a:ln>
                    <a:noFill/>
                  </a:ln>
                  <a:solidFill>
                    <a:srgbClr val="000000"/>
                  </a:solidFill>
                  <a:effectLst/>
                  <a:uLnTx/>
                  <a:uFillTx/>
                  <a:latin typeface="Courier New" charset="0"/>
                  <a:ea typeface="+mn-ea"/>
                  <a:cs typeface="+mn-cs"/>
                </a:rPr>
                <a:t>isEmpty</a:t>
              </a:r>
              <a:r>
                <a:rPr kumimoji="0" lang="en-US" sz="1600" b="1" i="0" u="none" strike="noStrike" kern="1200" cap="none" spc="0" normalizeH="0" baseline="0" noProof="0" dirty="0">
                  <a:ln>
                    <a:noFill/>
                  </a:ln>
                  <a:solidFill>
                    <a:srgbClr val="000000"/>
                  </a:solidFill>
                  <a:effectLst/>
                  <a:uLnTx/>
                  <a:uFillTx/>
                  <a:latin typeface="Courier New" charset="0"/>
                  <a:ea typeface="+mn-ea"/>
                  <a:cs typeface="+mn-cs"/>
                </a:rPr>
                <a:t>();</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Courier New" charset="0"/>
                  <a:ea typeface="+mn-ea"/>
                  <a:cs typeface="+mn-cs"/>
                </a:rPr>
                <a:t>   void clear();</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Courier New" charset="0"/>
                  <a:ea typeface="+mn-ea"/>
                  <a:cs typeface="+mn-cs"/>
                </a:rPr>
                <a:t>   void </a:t>
              </a:r>
              <a:r>
                <a:rPr kumimoji="0" lang="en-US" sz="1600" b="1" i="0" u="none" strike="noStrike" kern="1200" cap="none" spc="0" normalizeH="0" baseline="0" noProof="0" dirty="0" err="1">
                  <a:ln>
                    <a:noFill/>
                  </a:ln>
                  <a:solidFill>
                    <a:srgbClr val="000000"/>
                  </a:solidFill>
                  <a:effectLst/>
                  <a:uLnTx/>
                  <a:uFillTx/>
                  <a:latin typeface="Courier New" charset="0"/>
                  <a:ea typeface="+mn-ea"/>
                  <a:cs typeface="+mn-cs"/>
                </a:rPr>
                <a:t>push(char</a:t>
              </a:r>
              <a:r>
                <a:rPr kumimoji="0" lang="en-US" sz="1600" b="1" i="0" u="none" strike="noStrike" kern="1200" cap="none" spc="0" normalizeH="0" baseline="0" noProof="0" dirty="0">
                  <a:ln>
                    <a:noFill/>
                  </a:ln>
                  <a:solidFill>
                    <a:srgbClr val="000000"/>
                  </a:solidFill>
                  <a:effectLst/>
                  <a:uLnTx/>
                  <a:uFillTx/>
                  <a:latin typeface="Courier New" charset="0"/>
                  <a:ea typeface="+mn-ea"/>
                  <a:cs typeface="+mn-cs"/>
                </a:rPr>
                <a:t> </a:t>
              </a:r>
              <a:r>
                <a:rPr kumimoji="0" lang="en-US" sz="1600" b="1" i="0" u="none" strike="noStrike" kern="1200" cap="none" spc="0" normalizeH="0" baseline="0" noProof="0" dirty="0" err="1">
                  <a:ln>
                    <a:noFill/>
                  </a:ln>
                  <a:solidFill>
                    <a:srgbClr val="000000"/>
                  </a:solidFill>
                  <a:effectLst/>
                  <a:uLnTx/>
                  <a:uFillTx/>
                  <a:latin typeface="Courier New" charset="0"/>
                  <a:ea typeface="+mn-ea"/>
                  <a:cs typeface="+mn-cs"/>
                </a:rPr>
                <a:t>ch</a:t>
              </a:r>
              <a:r>
                <a:rPr kumimoji="0" lang="en-US" sz="1600" b="1" i="0" u="none" strike="noStrike" kern="1200" cap="none" spc="0" normalizeH="0" baseline="0" noProof="0" dirty="0">
                  <a:ln>
                    <a:noFill/>
                  </a:ln>
                  <a:solidFill>
                    <a:srgbClr val="000000"/>
                  </a:solidFill>
                  <a:effectLst/>
                  <a:uLnTx/>
                  <a:uFillTx/>
                  <a:latin typeface="Courier New" charset="0"/>
                  <a:ea typeface="+mn-ea"/>
                  <a:cs typeface="+mn-cs"/>
                </a:rPr>
                <a:t>);</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Courier New" charset="0"/>
                  <a:ea typeface="+mn-ea"/>
                  <a:cs typeface="+mn-cs"/>
                </a:rPr>
                <a:t>   char pop();</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600" b="1" i="0" u="none" strike="noStrike" kern="1200" cap="none" spc="0" normalizeH="0" baseline="0" noProof="0" dirty="0">
                <a:ln>
                  <a:noFill/>
                </a:ln>
                <a:solidFill>
                  <a:srgbClr val="000000"/>
                </a:solidFill>
                <a:effectLst/>
                <a:uLnTx/>
                <a:uFillTx/>
                <a:latin typeface="Courier New"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Courier New" charset="0"/>
                  <a:ea typeface="+mn-ea"/>
                  <a:cs typeface="+mn-cs"/>
                </a:rPr>
                <a:t>#include "</a:t>
              </a:r>
              <a:r>
                <a:rPr kumimoji="0" lang="en-US" sz="1600" b="1" i="0" u="none" strike="noStrike" kern="1200" cap="none" spc="0" normalizeH="0" baseline="0" noProof="0" dirty="0" err="1">
                  <a:ln>
                    <a:noFill/>
                  </a:ln>
                  <a:solidFill>
                    <a:srgbClr val="000000"/>
                  </a:solidFill>
                  <a:effectLst/>
                  <a:uLnTx/>
                  <a:uFillTx/>
                  <a:latin typeface="Courier New" charset="0"/>
                  <a:ea typeface="+mn-ea"/>
                  <a:cs typeface="+mn-cs"/>
                </a:rPr>
                <a:t>charstackpriv.h</a:t>
              </a:r>
              <a:r>
                <a:rPr kumimoji="0" lang="en-US" sz="1600" b="1" i="0" u="none" strike="noStrike" kern="1200" cap="none" spc="0" normalizeH="0" baseline="0" noProof="0" dirty="0">
                  <a:ln>
                    <a:noFill/>
                  </a:ln>
                  <a:solidFill>
                    <a:srgbClr val="000000"/>
                  </a:solidFill>
                  <a:effectLst/>
                  <a:uLnTx/>
                  <a:uFillTx/>
                  <a:latin typeface="Courier New" charset="0"/>
                  <a:ea typeface="+mn-ea"/>
                  <a:cs typeface="+mn-cs"/>
                </a:rPr>
                <a:t>"</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600" b="1" i="0" u="none" strike="noStrike" kern="1200" cap="none" spc="0" normalizeH="0" baseline="0" noProof="0" dirty="0">
                <a:ln>
                  <a:noFill/>
                </a:ln>
                <a:solidFill>
                  <a:srgbClr val="000000"/>
                </a:solidFill>
                <a:effectLst/>
                <a:uLnTx/>
                <a:uFillTx/>
                <a:latin typeface="Courier New"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Courier New" charset="0"/>
                  <a:ea typeface="+mn-ea"/>
                  <a:cs typeface="+mn-cs"/>
                </a:rPr>
                <a:t>#</a:t>
              </a:r>
              <a:r>
                <a:rPr kumimoji="0" lang="en-US" sz="1600" b="1" i="0" u="none" strike="noStrike" kern="1200" cap="none" spc="0" normalizeH="0" baseline="0" noProof="0" dirty="0" err="1">
                  <a:ln>
                    <a:noFill/>
                  </a:ln>
                  <a:solidFill>
                    <a:srgbClr val="000000"/>
                  </a:solidFill>
                  <a:effectLst/>
                  <a:uLnTx/>
                  <a:uFillTx/>
                  <a:latin typeface="Courier New" charset="0"/>
                  <a:ea typeface="+mn-ea"/>
                  <a:cs typeface="+mn-cs"/>
                </a:rPr>
                <a:t>endif</a:t>
              </a:r>
              <a:endParaRPr kumimoji="0" lang="en-US" sz="1600" b="1" i="0" u="none" strike="noStrike" kern="1200" cap="none" spc="0" normalizeH="0" baseline="0" noProof="0" dirty="0">
                <a:ln>
                  <a:noFill/>
                </a:ln>
                <a:solidFill>
                  <a:srgbClr val="000000"/>
                </a:solidFill>
                <a:effectLst/>
                <a:uLnTx/>
                <a:uFillTx/>
                <a:latin typeface="Courier New" charset="0"/>
                <a:ea typeface="+mn-ea"/>
                <a:cs typeface="+mn-cs"/>
              </a:endParaRPr>
            </a:p>
          </p:txBody>
        </p:sp>
      </p:grpSp>
      <p:sp>
        <p:nvSpPr>
          <p:cNvPr id="922631" name="Rectangle 7"/>
          <p:cNvSpPr>
            <a:spLocks noChangeArrowheads="1"/>
          </p:cNvSpPr>
          <p:nvPr/>
        </p:nvSpPr>
        <p:spPr bwMode="auto">
          <a:xfrm>
            <a:off x="0" y="0"/>
            <a:ext cx="9131300" cy="1089025"/>
          </a:xfrm>
          <a:prstGeom prst="rect">
            <a:avLst/>
          </a:prstGeom>
          <a:solidFill>
            <a:srgbClr val="CCFFFF"/>
          </a:solidFill>
          <a:ln w="9525">
            <a:noFill/>
            <a:miter lim="800000"/>
            <a:headEnd/>
            <a:tailEnd/>
          </a:ln>
          <a:effectLst/>
        </p:spPr>
        <p:txBody>
          <a:bodyPr wrap="none" anchor="ct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922632" name="Rectangle 8"/>
          <p:cNvSpPr>
            <a:spLocks noChangeArrowheads="1"/>
          </p:cNvSpPr>
          <p:nvPr/>
        </p:nvSpPr>
        <p:spPr bwMode="auto">
          <a:xfrm>
            <a:off x="0" y="6567488"/>
            <a:ext cx="9131300" cy="290512"/>
          </a:xfrm>
          <a:prstGeom prst="rect">
            <a:avLst/>
          </a:prstGeom>
          <a:solidFill>
            <a:srgbClr val="CCFFFF"/>
          </a:solidFill>
          <a:ln w="9525">
            <a:noFill/>
            <a:miter lim="800000"/>
            <a:headEnd/>
            <a:tailEnd/>
          </a:ln>
          <a:effectLst/>
        </p:spPr>
        <p:txBody>
          <a:bodyPr wrap="none" anchor="ct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922633" name="Rectangle 9"/>
          <p:cNvSpPr>
            <a:spLocks noGrp="1" noChangeArrowheads="1"/>
          </p:cNvSpPr>
          <p:nvPr>
            <p:ph type="title"/>
          </p:nvPr>
        </p:nvSpPr>
        <p:spPr>
          <a:xfrm>
            <a:off x="0" y="76200"/>
            <a:ext cx="9144000" cy="1143000"/>
          </a:xfrm>
          <a:noFill/>
          <a:ln/>
        </p:spPr>
        <p:txBody>
          <a:bodyPr/>
          <a:lstStyle/>
          <a:p>
            <a:r>
              <a:rPr lang="en-US" sz="4000" dirty="0">
                <a:solidFill>
                  <a:srgbClr val="FF0000"/>
                </a:solidFill>
              </a:rPr>
              <a:t>The </a:t>
            </a:r>
            <a:r>
              <a:rPr lang="en-US" sz="3600" b="1" dirty="0" err="1">
                <a:solidFill>
                  <a:srgbClr val="FF0000"/>
                </a:solidFill>
                <a:latin typeface="Courier New" charset="0"/>
              </a:rPr>
              <a:t>charstack.h</a:t>
            </a:r>
            <a:r>
              <a:rPr lang="en-US" sz="4000" dirty="0">
                <a:solidFill>
                  <a:srgbClr val="FF0000"/>
                </a:solidFill>
              </a:rPr>
              <a:t> Interface</a:t>
            </a:r>
          </a:p>
        </p:txBody>
      </p:sp>
      <p:sp>
        <p:nvSpPr>
          <p:cNvPr id="922634" name="Rectangle 10"/>
          <p:cNvSpPr>
            <a:spLocks noChangeArrowheads="1"/>
          </p:cNvSpPr>
          <p:nvPr/>
        </p:nvSpPr>
        <p:spPr bwMode="auto">
          <a:xfrm>
            <a:off x="304800" y="1076325"/>
            <a:ext cx="8534400" cy="5476875"/>
          </a:xfrm>
          <a:prstGeom prst="rect">
            <a:avLst/>
          </a:prstGeom>
          <a:noFill/>
          <a:ln w="9525">
            <a:solidFill>
              <a:schemeClr val="tx1"/>
            </a:solidFill>
            <a:miter lim="800000"/>
            <a:headEnd/>
            <a:tailEnd/>
          </a:ln>
          <a:effectLst/>
        </p:spPr>
        <p:txBody>
          <a:bodyPr wrap="none" anchor="ctr">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Times New Roman" charset="0"/>
              <a:ea typeface="+mn-ea"/>
              <a:cs typeface="+mn-cs"/>
            </a:endParaRPr>
          </a:p>
        </p:txBody>
      </p:sp>
    </p:spTree>
    <p:extLst>
      <p:ext uri="{BB962C8B-B14F-4D97-AF65-F5344CB8AC3E}">
        <p14:creationId xmlns:p14="http://schemas.microsoft.com/office/powerpoint/2010/main" val="396407633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xit" presetSubtype="1" fill="hold" grpId="0" nodeType="afterEffect">
                                  <p:stCondLst>
                                    <p:cond delay="0"/>
                                  </p:stCondLst>
                                  <p:childTnLst>
                                    <p:anim calcmode="lin" valueType="num">
                                      <p:cBhvr additive="base">
                                        <p:cTn id="6" dur="1000"/>
                                        <p:tgtEl>
                                          <p:spTgt spid="922627"/>
                                        </p:tgtEl>
                                        <p:attrNameLst>
                                          <p:attrName>ppt_x</p:attrName>
                                        </p:attrNameLst>
                                      </p:cBhvr>
                                      <p:tavLst>
                                        <p:tav tm="0">
                                          <p:val>
                                            <p:strVal val="ppt_x"/>
                                          </p:val>
                                        </p:tav>
                                        <p:tav tm="100000">
                                          <p:val>
                                            <p:strVal val="ppt_x"/>
                                          </p:val>
                                        </p:tav>
                                      </p:tavLst>
                                    </p:anim>
                                    <p:anim calcmode="lin" valueType="num">
                                      <p:cBhvr additive="base">
                                        <p:cTn id="7" dur="1000"/>
                                        <p:tgtEl>
                                          <p:spTgt spid="922627"/>
                                        </p:tgtEl>
                                        <p:attrNameLst>
                                          <p:attrName>ppt_y</p:attrName>
                                        </p:attrNameLst>
                                      </p:cBhvr>
                                      <p:tavLst>
                                        <p:tav tm="0">
                                          <p:val>
                                            <p:strVal val="ppt_y"/>
                                          </p:val>
                                        </p:tav>
                                        <p:tav tm="100000">
                                          <p:val>
                                            <p:strVal val="0-ppt_h/2"/>
                                          </p:val>
                                        </p:tav>
                                      </p:tavLst>
                                    </p:anim>
                                    <p:set>
                                      <p:cBhvr>
                                        <p:cTn id="8" dur="1" fill="hold">
                                          <p:stCondLst>
                                            <p:cond delay="999"/>
                                          </p:stCondLst>
                                        </p:cTn>
                                        <p:tgtEl>
                                          <p:spTgt spid="922627"/>
                                        </p:tgtEl>
                                        <p:attrNameLst>
                                          <p:attrName>style.visibility</p:attrName>
                                        </p:attrNameLst>
                                      </p:cBhvr>
                                      <p:to>
                                        <p:strVal val="hidden"/>
                                      </p:to>
                                    </p:set>
                                  </p:childTnLst>
                                </p:cTn>
                              </p:par>
                              <p:par>
                                <p:cTn id="9" presetID="2" presetClass="entr" presetSubtype="4"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262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2994" name="Rectangle 2"/>
          <p:cNvSpPr>
            <a:spLocks noGrp="1" noChangeArrowheads="1"/>
          </p:cNvSpPr>
          <p:nvPr>
            <p:ph type="title"/>
          </p:nvPr>
        </p:nvSpPr>
        <p:spPr>
          <a:xfrm>
            <a:off x="0" y="76200"/>
            <a:ext cx="9144000" cy="1143000"/>
          </a:xfrm>
          <a:noFill/>
          <a:ln/>
        </p:spPr>
        <p:txBody>
          <a:bodyPr/>
          <a:lstStyle/>
          <a:p>
            <a:r>
              <a:rPr lang="en-US" sz="4000" dirty="0">
                <a:solidFill>
                  <a:srgbClr val="FF0000"/>
                </a:solidFill>
              </a:rPr>
              <a:t>Pointers</a:t>
            </a:r>
          </a:p>
        </p:txBody>
      </p:sp>
      <p:sp>
        <p:nvSpPr>
          <p:cNvPr id="852995" name="Rectangle 3"/>
          <p:cNvSpPr>
            <a:spLocks noChangeArrowheads="1"/>
          </p:cNvSpPr>
          <p:nvPr/>
        </p:nvSpPr>
        <p:spPr bwMode="auto">
          <a:xfrm>
            <a:off x="482600" y="1155700"/>
            <a:ext cx="8432800" cy="5549900"/>
          </a:xfrm>
          <a:prstGeom prst="rect">
            <a:avLst/>
          </a:prstGeom>
          <a:noFill/>
          <a:ln w="9525">
            <a:noFill/>
            <a:miter lim="800000"/>
            <a:headEnd/>
            <a:tailEnd/>
          </a:ln>
          <a:effectLst/>
        </p:spPr>
        <p:txBody>
          <a:bodyPr>
            <a:prstTxWarp prst="textNoShape">
              <a:avLst/>
            </a:prstTxWarp>
          </a:bodyPr>
          <a:lstStyle/>
          <a:p>
            <a:pPr marL="342900" marR="0" lvl="0" indent="-342900" algn="l" defTabSz="914400" rtl="0" eaLnBrk="0" fontAlgn="base" latinLnBrk="0" hangingPunct="0">
              <a:lnSpc>
                <a:spcPct val="85000"/>
              </a:lnSpc>
              <a:spcBef>
                <a:spcPct val="0"/>
              </a:spcBef>
              <a:spcAft>
                <a:spcPts val="1200"/>
              </a:spcAft>
              <a:buClr>
                <a:srgbClr val="000000"/>
              </a:buClr>
              <a:buSzTx/>
              <a:buFontTx/>
              <a:buChar char="•"/>
              <a:tabLst/>
              <a:defRPr/>
            </a:pPr>
            <a:r>
              <a:rPr kumimoji="0" lang="en-US" sz="2400" b="0" i="0" u="none" strike="noStrike" kern="1200" cap="none" spc="0" normalizeH="0" baseline="0" noProof="0" dirty="0">
                <a:ln>
                  <a:noFill/>
                </a:ln>
                <a:solidFill>
                  <a:srgbClr val="000000"/>
                </a:solidFill>
                <a:effectLst/>
                <a:uLnTx/>
                <a:uFillTx/>
                <a:latin typeface="Times New Roman" charset="0"/>
                <a:ea typeface="+mn-ea"/>
                <a:cs typeface="+mn-cs"/>
              </a:rPr>
              <a:t>In C++, pointers serve several purposes, of which the following are the most important:</a:t>
            </a:r>
          </a:p>
          <a:p>
            <a:pPr marL="800100" marR="0" lvl="1" indent="-342900" algn="l" defTabSz="914400" rtl="0" eaLnBrk="0" fontAlgn="base" latinLnBrk="0" hangingPunct="0">
              <a:lnSpc>
                <a:spcPct val="85000"/>
              </a:lnSpc>
              <a:spcBef>
                <a:spcPct val="0"/>
              </a:spcBef>
              <a:spcAft>
                <a:spcPts val="1200"/>
              </a:spcAft>
              <a:buClr>
                <a:srgbClr val="000000"/>
              </a:buClr>
              <a:buSzTx/>
              <a:buFont typeface="Times New Roman" panose="02020603050405020304" pitchFamily="18" charset="0"/>
              <a:buChar char="‒"/>
              <a:tabLst/>
              <a:defRPr/>
            </a:pPr>
            <a:r>
              <a:rPr kumimoji="0" lang="en-US" sz="2200" b="0" i="1" u="none" strike="noStrike" kern="1200" cap="none" spc="0" normalizeH="0" baseline="0" noProof="0" dirty="0">
                <a:ln>
                  <a:noFill/>
                </a:ln>
                <a:solidFill>
                  <a:schemeClr val="bg1">
                    <a:lumMod val="65000"/>
                  </a:schemeClr>
                </a:solidFill>
                <a:effectLst/>
                <a:uLnTx/>
                <a:uFillTx/>
                <a:latin typeface="Times New Roman" charset="0"/>
                <a:ea typeface="+mn-ea"/>
                <a:cs typeface="+mn-cs"/>
              </a:rPr>
              <a:t>Pointers allow you to refer to a large data structure in a compact way.</a:t>
            </a:r>
            <a:r>
              <a:rPr kumimoji="0" lang="en-US" sz="2200" b="0" i="0" u="none" strike="noStrike" kern="1200" cap="none" spc="0" normalizeH="0" baseline="0" noProof="0" dirty="0">
                <a:ln>
                  <a:noFill/>
                </a:ln>
                <a:solidFill>
                  <a:schemeClr val="bg1">
                    <a:lumMod val="65000"/>
                  </a:schemeClr>
                </a:solidFill>
                <a:effectLst/>
                <a:uLnTx/>
                <a:uFillTx/>
                <a:latin typeface="Times New Roman" charset="0"/>
                <a:ea typeface="+mn-ea"/>
                <a:cs typeface="+mn-cs"/>
              </a:rPr>
              <a:t>  Because a memory address typically fits in a few bytes of memory, this strategy offers considerable space savings when the data structures themselves are large.  E.g., </a:t>
            </a:r>
            <a:r>
              <a:rPr kumimoji="0" lang="en-US" sz="2200" b="1" i="1" u="none" strike="noStrike" kern="1200" cap="none" spc="0" normalizeH="0" baseline="0" noProof="0" dirty="0">
                <a:ln>
                  <a:noFill/>
                </a:ln>
                <a:solidFill>
                  <a:schemeClr val="bg1">
                    <a:lumMod val="65000"/>
                  </a:schemeClr>
                </a:solidFill>
                <a:effectLst/>
                <a:uLnTx/>
                <a:uFillTx/>
                <a:latin typeface="Times New Roman" charset="0"/>
                <a:ea typeface="+mn-ea"/>
                <a:cs typeface="+mn-cs"/>
              </a:rPr>
              <a:t>call by pointers</a:t>
            </a:r>
            <a:r>
              <a:rPr kumimoji="0" lang="en-US" sz="2200" b="0" i="0" u="none" strike="noStrike" kern="1200" cap="none" spc="0" normalizeH="0" baseline="0" noProof="0" dirty="0">
                <a:ln>
                  <a:noFill/>
                </a:ln>
                <a:solidFill>
                  <a:schemeClr val="bg1">
                    <a:lumMod val="65000"/>
                  </a:schemeClr>
                </a:solidFill>
                <a:effectLst/>
                <a:uLnTx/>
                <a:uFillTx/>
                <a:latin typeface="Times New Roman" charset="0"/>
                <a:ea typeface="+mn-ea"/>
                <a:cs typeface="+mn-cs"/>
              </a:rPr>
              <a:t>.</a:t>
            </a:r>
            <a:endParaRPr kumimoji="0" lang="en-US" sz="2200" b="1" i="1" u="none" strike="noStrike" kern="1200" cap="none" spc="0" normalizeH="0" baseline="0" noProof="0" dirty="0">
              <a:ln>
                <a:noFill/>
              </a:ln>
              <a:solidFill>
                <a:schemeClr val="bg1">
                  <a:lumMod val="65000"/>
                </a:schemeClr>
              </a:solidFill>
              <a:effectLst/>
              <a:uLnTx/>
              <a:uFillTx/>
              <a:latin typeface="Times New Roman" charset="0"/>
              <a:ea typeface="+mn-ea"/>
              <a:cs typeface="+mn-cs"/>
            </a:endParaRPr>
          </a:p>
          <a:p>
            <a:pPr marL="800100" marR="0" lvl="1" indent="-342900" algn="l" defTabSz="914400" rtl="0" eaLnBrk="0" fontAlgn="base" latinLnBrk="0" hangingPunct="0">
              <a:lnSpc>
                <a:spcPct val="85000"/>
              </a:lnSpc>
              <a:spcBef>
                <a:spcPct val="0"/>
              </a:spcBef>
              <a:spcAft>
                <a:spcPts val="1200"/>
              </a:spcAft>
              <a:buClr>
                <a:srgbClr val="000000"/>
              </a:buClr>
              <a:buSzTx/>
              <a:buFont typeface="Times New Roman" panose="02020603050405020304" pitchFamily="18" charset="0"/>
              <a:buChar char="‒"/>
              <a:tabLst/>
              <a:defRPr/>
            </a:pPr>
            <a:r>
              <a:rPr kumimoji="0" lang="en-US" sz="2200" b="0" i="1" u="none" strike="noStrike" kern="1200" cap="none" spc="0" normalizeH="0" baseline="0" noProof="0" dirty="0">
                <a:ln>
                  <a:noFill/>
                </a:ln>
                <a:solidFill>
                  <a:srgbClr val="FF0000"/>
                </a:solidFill>
                <a:effectLst/>
                <a:uLnTx/>
                <a:uFillTx/>
                <a:latin typeface="Times New Roman" charset="0"/>
                <a:ea typeface="+mn-ea"/>
                <a:cs typeface="+mn-cs"/>
              </a:rPr>
              <a:t>Pointers make it possible to reserve new memory during program execution</a:t>
            </a:r>
            <a:r>
              <a:rPr kumimoji="0" lang="en-US" sz="2200" b="0" i="0" u="none" strike="noStrike" kern="1200" cap="none" spc="0" normalizeH="0" baseline="0" noProof="0" dirty="0">
                <a:ln>
                  <a:noFill/>
                </a:ln>
                <a:solidFill>
                  <a:srgbClr val="000000"/>
                </a:solidFill>
                <a:effectLst/>
                <a:uLnTx/>
                <a:uFillTx/>
                <a:latin typeface="Times New Roman" charset="0"/>
                <a:ea typeface="+mn-ea"/>
                <a:cs typeface="+mn-cs"/>
              </a:rPr>
              <a:t>.  In many applications, it is convenient to acquire new memory as the program runs and to refer to that memory using pointers, which is called </a:t>
            </a:r>
            <a:r>
              <a:rPr kumimoji="0" lang="en-US" sz="2200" b="1" i="1" u="none" strike="noStrike" kern="1200" cap="none" spc="0" normalizeH="0" baseline="0" noProof="0" dirty="0">
                <a:ln>
                  <a:noFill/>
                </a:ln>
                <a:solidFill>
                  <a:srgbClr val="FF0000"/>
                </a:solidFill>
                <a:effectLst/>
                <a:uLnTx/>
                <a:uFillTx/>
                <a:latin typeface="Times New Roman" charset="0"/>
                <a:ea typeface="+mn-ea"/>
                <a:cs typeface="+mn-cs"/>
              </a:rPr>
              <a:t>dynamic allocation</a:t>
            </a:r>
            <a:r>
              <a:rPr kumimoji="0" lang="en-US" sz="2200" b="0" i="0" u="none" strike="noStrike" kern="1200" cap="none" spc="0" normalizeH="0" baseline="0" noProof="0" dirty="0">
                <a:ln>
                  <a:noFill/>
                </a:ln>
                <a:solidFill>
                  <a:srgbClr val="000000"/>
                </a:solidFill>
                <a:effectLst/>
                <a:uLnTx/>
                <a:uFillTx/>
                <a:latin typeface="Times New Roman" charset="0"/>
                <a:ea typeface="+mn-ea"/>
                <a:cs typeface="+mn-cs"/>
              </a:rPr>
              <a:t>.</a:t>
            </a:r>
          </a:p>
          <a:p>
            <a:pPr marL="800100" marR="0" lvl="1" indent="-342900" algn="l" defTabSz="914400" rtl="0" eaLnBrk="0" fontAlgn="base" latinLnBrk="0" hangingPunct="0">
              <a:lnSpc>
                <a:spcPct val="85000"/>
              </a:lnSpc>
              <a:spcBef>
                <a:spcPct val="0"/>
              </a:spcBef>
              <a:spcAft>
                <a:spcPts val="1200"/>
              </a:spcAft>
              <a:buClr>
                <a:srgbClr val="000000"/>
              </a:buClr>
              <a:buSzTx/>
              <a:buFont typeface="Times New Roman" panose="02020603050405020304" pitchFamily="18" charset="0"/>
              <a:buChar char="‒"/>
              <a:tabLst/>
              <a:defRPr/>
            </a:pPr>
            <a:r>
              <a:rPr kumimoji="0" lang="en-US" sz="2200" b="0" i="1" u="none" strike="noStrike" kern="1200" cap="none" spc="0" normalizeH="0" baseline="0" noProof="0" dirty="0">
                <a:ln>
                  <a:noFill/>
                </a:ln>
                <a:solidFill>
                  <a:schemeClr val="bg1">
                    <a:lumMod val="65000"/>
                  </a:schemeClr>
                </a:solidFill>
                <a:effectLst/>
                <a:uLnTx/>
                <a:uFillTx/>
                <a:latin typeface="Times New Roman" charset="0"/>
                <a:ea typeface="+mn-ea"/>
                <a:cs typeface="+mn-cs"/>
              </a:rPr>
              <a:t>Pointers can be used to record relationships among data items</a:t>
            </a:r>
            <a:r>
              <a:rPr kumimoji="0" lang="en-US" sz="2200" b="0" i="0" u="none" strike="noStrike" kern="1200" cap="none" spc="0" normalizeH="0" baseline="0" noProof="0" dirty="0">
                <a:ln>
                  <a:noFill/>
                </a:ln>
                <a:solidFill>
                  <a:schemeClr val="bg1">
                    <a:lumMod val="65000"/>
                  </a:schemeClr>
                </a:solidFill>
                <a:effectLst/>
                <a:uLnTx/>
                <a:uFillTx/>
                <a:latin typeface="Times New Roman" charset="0"/>
                <a:ea typeface="+mn-ea"/>
                <a:cs typeface="+mn-cs"/>
              </a:rPr>
              <a:t>.  Data structures that use pointers to create connections between individual components are called </a:t>
            </a:r>
            <a:r>
              <a:rPr kumimoji="0" lang="en-US" sz="2200" b="1" i="1" u="none" strike="noStrike" kern="1200" cap="none" spc="0" normalizeH="0" baseline="0" noProof="0" dirty="0">
                <a:ln>
                  <a:noFill/>
                </a:ln>
                <a:solidFill>
                  <a:schemeClr val="bg1">
                    <a:lumMod val="65000"/>
                  </a:schemeClr>
                </a:solidFill>
                <a:effectLst/>
                <a:uLnTx/>
                <a:uFillTx/>
                <a:latin typeface="Times New Roman" charset="0"/>
                <a:ea typeface="+mn-ea"/>
                <a:cs typeface="+mn-cs"/>
              </a:rPr>
              <a:t>linked structures</a:t>
            </a:r>
            <a:r>
              <a:rPr kumimoji="0" lang="en-US" sz="2200" b="0" i="0" u="none" strike="noStrike" kern="1200" cap="none" spc="0" normalizeH="0" baseline="0" noProof="0" dirty="0">
                <a:ln>
                  <a:noFill/>
                </a:ln>
                <a:solidFill>
                  <a:schemeClr val="bg1">
                    <a:lumMod val="65000"/>
                  </a:schemeClr>
                </a:solidFill>
                <a:effectLst/>
                <a:uLnTx/>
                <a:uFillTx/>
                <a:latin typeface="Times New Roman" charset="0"/>
                <a:ea typeface="+mn-ea"/>
                <a:cs typeface="+mn-cs"/>
              </a:rPr>
              <a:t>.  Programmers can indicate that one data item follows another in a conceptual sequence by including a pointer to the second item in the internal representation of the first.</a:t>
            </a:r>
          </a:p>
        </p:txBody>
      </p:sp>
    </p:spTree>
    <p:extLst>
      <p:ext uri="{BB962C8B-B14F-4D97-AF65-F5344CB8AC3E}">
        <p14:creationId xmlns:p14="http://schemas.microsoft.com/office/powerpoint/2010/main" val="110367041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0578" name="Rectangle 2"/>
          <p:cNvSpPr>
            <a:spLocks noChangeArrowheads="1"/>
          </p:cNvSpPr>
          <p:nvPr/>
        </p:nvSpPr>
        <p:spPr bwMode="auto">
          <a:xfrm>
            <a:off x="304800" y="1076325"/>
            <a:ext cx="8534400" cy="5476875"/>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920579" name="Text Box 3"/>
          <p:cNvSpPr txBox="1">
            <a:spLocks noChangeArrowheads="1"/>
          </p:cNvSpPr>
          <p:nvPr/>
        </p:nvSpPr>
        <p:spPr bwMode="auto">
          <a:xfrm>
            <a:off x="398463" y="1193800"/>
            <a:ext cx="8440737" cy="4524316"/>
          </a:xfrm>
          <a:prstGeom prst="rect">
            <a:avLst/>
          </a:prstGeom>
          <a:noFill/>
          <a:ln w="9525">
            <a:noFill/>
            <a:miter lim="800000"/>
            <a:headEnd/>
            <a:tailEnd/>
          </a:ln>
          <a:effectLst/>
        </p:spPr>
        <p:txBody>
          <a:bodyPr>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0000FF"/>
                </a:solidFill>
                <a:effectLst/>
                <a:uLnTx/>
                <a:uFillTx/>
                <a:latin typeface="Courier New" charset="0"/>
                <a:ea typeface="+mn-ea"/>
                <a:cs typeface="+mn-cs"/>
              </a:rPr>
              <a:t>/*</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0000FF"/>
                </a:solidFill>
                <a:effectLst/>
                <a:uLnTx/>
                <a:uFillTx/>
                <a:latin typeface="Courier New" charset="0"/>
                <a:ea typeface="+mn-ea"/>
                <a:cs typeface="+mn-cs"/>
              </a:rPr>
              <a:t> * File: </a:t>
            </a:r>
            <a:r>
              <a:rPr kumimoji="0" lang="en-US" sz="1600" b="1" i="0" u="none" strike="noStrike" kern="1200" cap="none" spc="0" normalizeH="0" baseline="0" noProof="0" dirty="0" err="1">
                <a:ln>
                  <a:noFill/>
                </a:ln>
                <a:solidFill>
                  <a:srgbClr val="0000FF"/>
                </a:solidFill>
                <a:effectLst/>
                <a:uLnTx/>
                <a:uFillTx/>
                <a:latin typeface="Courier New" charset="0"/>
                <a:ea typeface="+mn-ea"/>
                <a:cs typeface="+mn-cs"/>
              </a:rPr>
              <a:t>charstackpriv.h</a:t>
            </a:r>
            <a:endParaRPr kumimoji="0" lang="en-US" sz="1600" b="1" i="0" u="none" strike="noStrike" kern="1200" cap="none" spc="0" normalizeH="0" baseline="0" noProof="0" dirty="0">
              <a:ln>
                <a:noFill/>
              </a:ln>
              <a:solidFill>
                <a:srgbClr val="0000FF"/>
              </a:solidFill>
              <a:effectLst/>
              <a:uLnTx/>
              <a:uFillTx/>
              <a:latin typeface="Courier New"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0000FF"/>
                </a:solidFill>
                <a:effectLst/>
                <a:uLnTx/>
                <a:uFillTx/>
                <a:latin typeface="Courier New" charset="0"/>
                <a:ea typeface="+mn-ea"/>
                <a:cs typeface="+mn-cs"/>
              </a:rPr>
              <a:t> *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0000FF"/>
                </a:solidFill>
                <a:effectLst/>
                <a:uLnTx/>
                <a:uFillTx/>
                <a:latin typeface="Courier New" charset="0"/>
                <a:ea typeface="+mn-ea"/>
                <a:cs typeface="+mn-cs"/>
              </a:rPr>
              <a:t> * This file contains the private data for the </a:t>
            </a:r>
            <a:r>
              <a:rPr kumimoji="0" lang="en-US" sz="1600" b="1" i="0" u="none" strike="noStrike" kern="1200" cap="none" spc="0" normalizeH="0" baseline="0" noProof="0" dirty="0" err="1">
                <a:ln>
                  <a:noFill/>
                </a:ln>
                <a:solidFill>
                  <a:srgbClr val="0000FF"/>
                </a:solidFill>
                <a:effectLst/>
                <a:uLnTx/>
                <a:uFillTx/>
                <a:latin typeface="Courier New" charset="0"/>
                <a:ea typeface="+mn-ea"/>
                <a:cs typeface="+mn-cs"/>
              </a:rPr>
              <a:t>CharStack</a:t>
            </a:r>
            <a:r>
              <a:rPr kumimoji="0" lang="en-US" sz="1600" b="1" i="0" u="none" strike="noStrike" kern="1200" cap="none" spc="0" normalizeH="0" baseline="0" noProof="0" dirty="0">
                <a:ln>
                  <a:noFill/>
                </a:ln>
                <a:solidFill>
                  <a:srgbClr val="0000FF"/>
                </a:solidFill>
                <a:effectLst/>
                <a:uLnTx/>
                <a:uFillTx/>
                <a:latin typeface="Courier New" charset="0"/>
                <a:ea typeface="+mn-ea"/>
                <a:cs typeface="+mn-cs"/>
              </a:rPr>
              <a:t> class.</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0000FF"/>
                </a:solidFill>
                <a:effectLst/>
                <a:uLnTx/>
                <a:uFillTx/>
                <a:latin typeface="Courier New" charset="0"/>
                <a:ea typeface="+mn-ea"/>
                <a:cs typeface="+mn-cs"/>
              </a:rPr>
              <a:t> */</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600" b="1" i="0" u="none" strike="noStrike" kern="1200" cap="none" spc="0" normalizeH="0" baseline="0" noProof="0" dirty="0">
              <a:ln>
                <a:noFill/>
              </a:ln>
              <a:solidFill>
                <a:srgbClr val="000000"/>
              </a:solidFill>
              <a:effectLst/>
              <a:uLnTx/>
              <a:uFillTx/>
              <a:latin typeface="Courier New"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Courier New" charset="0"/>
                <a:ea typeface="+mn-ea"/>
                <a:cs typeface="+mn-cs"/>
              </a:rPr>
              <a:t>private:</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600" b="1" i="0" u="none" strike="noStrike" kern="1200" cap="none" spc="0" normalizeH="0" baseline="0" noProof="0" dirty="0">
              <a:ln>
                <a:noFill/>
              </a:ln>
              <a:solidFill>
                <a:srgbClr val="000000"/>
              </a:solidFill>
              <a:effectLst/>
              <a:uLnTx/>
              <a:uFillTx/>
              <a:latin typeface="Courier New"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0000FF"/>
                </a:solidFill>
                <a:effectLst/>
                <a:uLnTx/>
                <a:uFillTx/>
                <a:latin typeface="Courier New" charset="0"/>
                <a:ea typeface="+mn-ea"/>
                <a:cs typeface="+mn-cs"/>
              </a:rPr>
              <a:t>/* Instance variables */</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600" b="1" i="0" u="none" strike="noStrike" kern="1200" cap="none" spc="0" normalizeH="0" baseline="0" noProof="0" dirty="0">
              <a:ln>
                <a:noFill/>
              </a:ln>
              <a:solidFill>
                <a:srgbClr val="000000"/>
              </a:solidFill>
              <a:effectLst/>
              <a:uLnTx/>
              <a:uFillTx/>
              <a:latin typeface="Courier New"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Courier New" charset="0"/>
                <a:ea typeface="+mn-ea"/>
                <a:cs typeface="+mn-cs"/>
              </a:rPr>
              <a:t>   char *array;          </a:t>
            </a:r>
            <a:r>
              <a:rPr kumimoji="0" lang="en-US" sz="1600" b="1" i="0" u="none" strike="noStrike" kern="1200" cap="none" spc="0" normalizeH="0" baseline="0" noProof="0" dirty="0">
                <a:ln>
                  <a:noFill/>
                </a:ln>
                <a:solidFill>
                  <a:srgbClr val="0000FF"/>
                </a:solidFill>
                <a:effectLst/>
                <a:uLnTx/>
                <a:uFillTx/>
                <a:latin typeface="Courier New" charset="0"/>
                <a:ea typeface="+mn-ea"/>
                <a:cs typeface="+mn-cs"/>
              </a:rPr>
              <a:t>/* Dynamic array of characters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Courier New" charset="0"/>
                <a:ea typeface="+mn-ea"/>
                <a:cs typeface="+mn-cs"/>
              </a:rPr>
              <a:t>   int capacity;         </a:t>
            </a:r>
            <a:r>
              <a:rPr kumimoji="0" lang="en-US" sz="1600" b="1" i="0" u="none" strike="noStrike" kern="1200" cap="none" spc="0" normalizeH="0" baseline="0" noProof="0" dirty="0">
                <a:ln>
                  <a:noFill/>
                </a:ln>
                <a:solidFill>
                  <a:srgbClr val="0000FF"/>
                </a:solidFill>
                <a:effectLst/>
                <a:uLnTx/>
                <a:uFillTx/>
                <a:latin typeface="Courier New" charset="0"/>
                <a:ea typeface="+mn-ea"/>
                <a:cs typeface="+mn-cs"/>
              </a:rPr>
              <a:t>/* Allocated size of that array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Courier New" charset="0"/>
                <a:ea typeface="+mn-ea"/>
                <a:cs typeface="+mn-cs"/>
              </a:rPr>
              <a:t>   int count;            </a:t>
            </a:r>
            <a:r>
              <a:rPr kumimoji="0" lang="en-US" sz="1600" b="1" i="0" u="none" strike="noStrike" kern="1200" cap="none" spc="0" normalizeH="0" baseline="0" noProof="0" dirty="0">
                <a:ln>
                  <a:noFill/>
                </a:ln>
                <a:solidFill>
                  <a:srgbClr val="0000FF"/>
                </a:solidFill>
                <a:effectLst/>
                <a:uLnTx/>
                <a:uFillTx/>
                <a:latin typeface="Courier New" charset="0"/>
                <a:ea typeface="+mn-ea"/>
                <a:cs typeface="+mn-cs"/>
              </a:rPr>
              <a:t>/* Current count of chars pushed */</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600" b="1" i="0" u="none" strike="noStrike" kern="1200" cap="none" spc="0" normalizeH="0" baseline="0" noProof="0" dirty="0">
              <a:ln>
                <a:noFill/>
              </a:ln>
              <a:solidFill>
                <a:srgbClr val="000000"/>
              </a:solidFill>
              <a:effectLst/>
              <a:uLnTx/>
              <a:uFillTx/>
              <a:latin typeface="Courier New"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0000FF"/>
                </a:solidFill>
                <a:effectLst/>
                <a:uLnTx/>
                <a:uFillTx/>
                <a:latin typeface="Courier New" charset="0"/>
                <a:ea typeface="+mn-ea"/>
                <a:cs typeface="+mn-cs"/>
              </a:rPr>
              <a:t>/* Private function prototypes */</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600" b="1" i="0" u="none" strike="noStrike" kern="1200" cap="none" spc="0" normalizeH="0" baseline="0" noProof="0" dirty="0">
              <a:ln>
                <a:noFill/>
              </a:ln>
              <a:solidFill>
                <a:srgbClr val="000000"/>
              </a:solidFill>
              <a:effectLst/>
              <a:uLnTx/>
              <a:uFillTx/>
              <a:latin typeface="Courier New"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Courier New" charset="0"/>
                <a:ea typeface="+mn-ea"/>
                <a:cs typeface="+mn-cs"/>
              </a:rPr>
              <a:t>   void </a:t>
            </a:r>
            <a:r>
              <a:rPr kumimoji="0" lang="en-US" sz="1600" b="1" i="0" u="none" strike="noStrike" kern="1200" cap="none" spc="0" normalizeH="0" baseline="0" noProof="0" dirty="0" err="1">
                <a:ln>
                  <a:noFill/>
                </a:ln>
                <a:solidFill>
                  <a:srgbClr val="000000"/>
                </a:solidFill>
                <a:effectLst/>
                <a:uLnTx/>
                <a:uFillTx/>
                <a:latin typeface="Courier New" charset="0"/>
                <a:ea typeface="+mn-ea"/>
                <a:cs typeface="+mn-cs"/>
              </a:rPr>
              <a:t>expandCapacity</a:t>
            </a:r>
            <a:r>
              <a:rPr kumimoji="0" lang="en-US" sz="1600" b="1" i="0" u="none" strike="noStrike" kern="1200" cap="none" spc="0" normalizeH="0" baseline="0" noProof="0" dirty="0">
                <a:ln>
                  <a:noFill/>
                </a:ln>
                <a:solidFill>
                  <a:srgbClr val="000000"/>
                </a:solidFill>
                <a:effectLst/>
                <a:uLnTx/>
                <a:uFillTx/>
                <a:latin typeface="Courier New" charset="0"/>
                <a:ea typeface="+mn-ea"/>
                <a:cs typeface="+mn-cs"/>
              </a:rPr>
              <a:t>();</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600" b="1" i="0" u="none" strike="noStrike" kern="1200" cap="none" spc="0" normalizeH="0" baseline="0" noProof="0" dirty="0">
              <a:ln>
                <a:noFill/>
              </a:ln>
              <a:solidFill>
                <a:srgbClr val="000000"/>
              </a:solidFill>
              <a:effectLst/>
              <a:uLnTx/>
              <a:uFillTx/>
              <a:latin typeface="Courier New" charset="0"/>
              <a:ea typeface="+mn-ea"/>
              <a:cs typeface="+mn-cs"/>
            </a:endParaRPr>
          </a:p>
        </p:txBody>
      </p:sp>
      <p:sp>
        <p:nvSpPr>
          <p:cNvPr id="920580" name="Rectangle 4"/>
          <p:cNvSpPr>
            <a:spLocks noChangeArrowheads="1"/>
          </p:cNvSpPr>
          <p:nvPr/>
        </p:nvSpPr>
        <p:spPr bwMode="auto">
          <a:xfrm>
            <a:off x="0" y="0"/>
            <a:ext cx="9131300" cy="1087438"/>
          </a:xfrm>
          <a:prstGeom prst="rect">
            <a:avLst/>
          </a:prstGeom>
          <a:solidFill>
            <a:srgbClr val="CCFFFF"/>
          </a:solidFill>
          <a:ln w="9525">
            <a:noFill/>
            <a:miter lim="800000"/>
            <a:headEnd/>
            <a:tailEnd/>
          </a:ln>
          <a:effectLst/>
        </p:spPr>
        <p:txBody>
          <a:bodyPr wrap="none" anchor="ct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920581" name="Rectangle 5"/>
          <p:cNvSpPr>
            <a:spLocks noChangeArrowheads="1"/>
          </p:cNvSpPr>
          <p:nvPr/>
        </p:nvSpPr>
        <p:spPr bwMode="auto">
          <a:xfrm>
            <a:off x="0" y="6567488"/>
            <a:ext cx="9131300" cy="290512"/>
          </a:xfrm>
          <a:prstGeom prst="rect">
            <a:avLst/>
          </a:prstGeom>
          <a:solidFill>
            <a:srgbClr val="CCFFFF"/>
          </a:solidFill>
          <a:ln w="9525">
            <a:noFill/>
            <a:miter lim="800000"/>
            <a:headEnd/>
            <a:tailEnd/>
          </a:ln>
          <a:effectLst/>
        </p:spPr>
        <p:txBody>
          <a:bodyPr wrap="none" anchor="ct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920582" name="Rectangle 6"/>
          <p:cNvSpPr>
            <a:spLocks noGrp="1" noChangeArrowheads="1"/>
          </p:cNvSpPr>
          <p:nvPr>
            <p:ph type="title"/>
          </p:nvPr>
        </p:nvSpPr>
        <p:spPr>
          <a:xfrm>
            <a:off x="0" y="76200"/>
            <a:ext cx="9144000" cy="1143000"/>
          </a:xfrm>
          <a:noFill/>
          <a:ln/>
        </p:spPr>
        <p:txBody>
          <a:bodyPr/>
          <a:lstStyle/>
          <a:p>
            <a:r>
              <a:rPr lang="en-US" sz="4000" dirty="0">
                <a:solidFill>
                  <a:srgbClr val="FF0000"/>
                </a:solidFill>
              </a:rPr>
              <a:t>The </a:t>
            </a:r>
            <a:r>
              <a:rPr lang="en-US" sz="3600" b="1" dirty="0" err="1">
                <a:solidFill>
                  <a:srgbClr val="FF0000"/>
                </a:solidFill>
                <a:latin typeface="Courier New" charset="0"/>
              </a:rPr>
              <a:t>charstackpriv.h</a:t>
            </a:r>
            <a:r>
              <a:rPr lang="en-US" sz="4000" dirty="0">
                <a:solidFill>
                  <a:srgbClr val="FF0000"/>
                </a:solidFill>
              </a:rPr>
              <a:t> File</a:t>
            </a:r>
          </a:p>
        </p:txBody>
      </p:sp>
      <p:sp>
        <p:nvSpPr>
          <p:cNvPr id="920583" name="Rectangle 7"/>
          <p:cNvSpPr>
            <a:spLocks noChangeArrowheads="1"/>
          </p:cNvSpPr>
          <p:nvPr/>
        </p:nvSpPr>
        <p:spPr bwMode="auto">
          <a:xfrm>
            <a:off x="304800" y="1076325"/>
            <a:ext cx="8534400" cy="5476875"/>
          </a:xfrm>
          <a:prstGeom prst="rect">
            <a:avLst/>
          </a:prstGeom>
          <a:noFill/>
          <a:ln w="9525">
            <a:solidFill>
              <a:schemeClr val="tx1"/>
            </a:solidFill>
            <a:miter lim="800000"/>
            <a:headEnd/>
            <a:tailEnd/>
          </a:ln>
          <a:effectLst/>
        </p:spPr>
        <p:txBody>
          <a:bodyPr wrap="none" anchor="ctr">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Times New Roman" charset="0"/>
              <a:ea typeface="+mn-ea"/>
              <a:cs typeface="+mn-cs"/>
            </a:endParaRPr>
          </a:p>
        </p:txBody>
      </p:sp>
    </p:spTree>
    <p:extLst>
      <p:ext uri="{BB962C8B-B14F-4D97-AF65-F5344CB8AC3E}">
        <p14:creationId xmlns:p14="http://schemas.microsoft.com/office/powerpoint/2010/main" val="506316721"/>
      </p:ext>
    </p:extLst>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4674" name="Rectangle 2"/>
          <p:cNvSpPr>
            <a:spLocks noChangeArrowheads="1"/>
          </p:cNvSpPr>
          <p:nvPr/>
        </p:nvSpPr>
        <p:spPr bwMode="auto">
          <a:xfrm>
            <a:off x="304800" y="1076325"/>
            <a:ext cx="8534400" cy="5476875"/>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924675" name="Text Box 3"/>
          <p:cNvSpPr txBox="1">
            <a:spLocks noChangeArrowheads="1"/>
          </p:cNvSpPr>
          <p:nvPr/>
        </p:nvSpPr>
        <p:spPr bwMode="auto">
          <a:xfrm>
            <a:off x="381000" y="1193800"/>
            <a:ext cx="8440737" cy="5016759"/>
          </a:xfrm>
          <a:prstGeom prst="rect">
            <a:avLst/>
          </a:prstGeom>
          <a:noFill/>
          <a:ln w="9525">
            <a:noFill/>
            <a:miter lim="800000"/>
            <a:headEnd/>
            <a:tailEnd/>
          </a:ln>
          <a:effectLst/>
        </p:spPr>
        <p:txBody>
          <a:bodyPr>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0000FF"/>
                </a:solidFill>
                <a:effectLst/>
                <a:uLnTx/>
                <a:uFillTx/>
                <a:latin typeface="Courier New" charset="0"/>
                <a:ea typeface="+mn-ea"/>
                <a:cs typeface="+mn-cs"/>
              </a:rPr>
              <a:t>/*</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0000FF"/>
                </a:solidFill>
                <a:effectLst/>
                <a:uLnTx/>
                <a:uFillTx/>
                <a:latin typeface="Courier New" charset="0"/>
                <a:ea typeface="+mn-ea"/>
                <a:cs typeface="+mn-cs"/>
              </a:rPr>
              <a:t> * File: </a:t>
            </a:r>
            <a:r>
              <a:rPr kumimoji="0" lang="en-US" sz="1600" b="1" i="0" u="none" strike="noStrike" kern="1200" cap="none" spc="0" normalizeH="0" baseline="0" noProof="0" dirty="0" err="1">
                <a:ln>
                  <a:noFill/>
                </a:ln>
                <a:solidFill>
                  <a:srgbClr val="0000FF"/>
                </a:solidFill>
                <a:effectLst/>
                <a:uLnTx/>
                <a:uFillTx/>
                <a:latin typeface="Courier New" charset="0"/>
                <a:ea typeface="+mn-ea"/>
                <a:cs typeface="+mn-cs"/>
              </a:rPr>
              <a:t>charstack.cpp</a:t>
            </a:r>
            <a:endParaRPr kumimoji="0" lang="en-US" sz="1600" b="1" i="0" u="none" strike="noStrike" kern="1200" cap="none" spc="0" normalizeH="0" baseline="0" noProof="0" dirty="0">
              <a:ln>
                <a:noFill/>
              </a:ln>
              <a:solidFill>
                <a:srgbClr val="0000FF"/>
              </a:solidFill>
              <a:effectLst/>
              <a:uLnTx/>
              <a:uFillTx/>
              <a:latin typeface="Courier New"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0000FF"/>
                </a:solidFill>
                <a:effectLst/>
                <a:uLnTx/>
                <a:uFillTx/>
                <a:latin typeface="Courier New" charset="0"/>
                <a:ea typeface="+mn-ea"/>
                <a:cs typeface="+mn-cs"/>
              </a:rPr>
              <a:t> *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0000FF"/>
                </a:solidFill>
                <a:effectLst/>
                <a:uLnTx/>
                <a:uFillTx/>
                <a:latin typeface="Courier New" charset="0"/>
                <a:ea typeface="+mn-ea"/>
                <a:cs typeface="+mn-cs"/>
              </a:rPr>
              <a:t> * This file implements the </a:t>
            </a:r>
            <a:r>
              <a:rPr kumimoji="0" lang="en-US" sz="1600" b="1" i="0" u="none" strike="noStrike" kern="1200" cap="none" spc="0" normalizeH="0" baseline="0" noProof="0" dirty="0" err="1">
                <a:ln>
                  <a:noFill/>
                </a:ln>
                <a:solidFill>
                  <a:srgbClr val="0000FF"/>
                </a:solidFill>
                <a:effectLst/>
                <a:uLnTx/>
                <a:uFillTx/>
                <a:latin typeface="Courier New" charset="0"/>
                <a:ea typeface="+mn-ea"/>
                <a:cs typeface="+mn-cs"/>
              </a:rPr>
              <a:t>CharStack</a:t>
            </a:r>
            <a:r>
              <a:rPr kumimoji="0" lang="en-US" sz="1600" b="1" i="0" u="none" strike="noStrike" kern="1200" cap="none" spc="0" normalizeH="0" baseline="0" noProof="0" dirty="0">
                <a:ln>
                  <a:noFill/>
                </a:ln>
                <a:solidFill>
                  <a:srgbClr val="0000FF"/>
                </a:solidFill>
                <a:effectLst/>
                <a:uLnTx/>
                <a:uFillTx/>
                <a:latin typeface="Courier New" charset="0"/>
                <a:ea typeface="+mn-ea"/>
                <a:cs typeface="+mn-cs"/>
              </a:rPr>
              <a:t> class.</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0000FF"/>
                </a:solidFill>
                <a:effectLst/>
                <a:uLnTx/>
                <a:uFillTx/>
                <a:latin typeface="Courier New" charset="0"/>
                <a:ea typeface="+mn-ea"/>
                <a:cs typeface="+mn-cs"/>
              </a:rPr>
              <a:t> */</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600" b="1" i="0" u="none" strike="noStrike" kern="1200" cap="none" spc="0" normalizeH="0" baseline="0" noProof="0" dirty="0">
              <a:ln>
                <a:noFill/>
              </a:ln>
              <a:solidFill>
                <a:srgbClr val="000000"/>
              </a:solidFill>
              <a:effectLst/>
              <a:uLnTx/>
              <a:uFillTx/>
              <a:latin typeface="Courier New"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Courier New" charset="0"/>
                <a:ea typeface="+mn-ea"/>
                <a:cs typeface="+mn-cs"/>
              </a:rPr>
              <a:t>#include "</a:t>
            </a:r>
            <a:r>
              <a:rPr kumimoji="0" lang="en-US" sz="1600" b="1" i="0" u="none" strike="noStrike" kern="1200" cap="none" spc="0" normalizeH="0" baseline="0" noProof="0" dirty="0" err="1">
                <a:ln>
                  <a:noFill/>
                </a:ln>
                <a:solidFill>
                  <a:srgbClr val="000000"/>
                </a:solidFill>
                <a:effectLst/>
                <a:uLnTx/>
                <a:uFillTx/>
                <a:latin typeface="Courier New" charset="0"/>
                <a:ea typeface="+mn-ea"/>
                <a:cs typeface="+mn-cs"/>
              </a:rPr>
              <a:t>charstack.h</a:t>
            </a:r>
            <a:r>
              <a:rPr kumimoji="0" lang="en-US" sz="1600" b="1" i="0" u="none" strike="noStrike" kern="1200" cap="none" spc="0" normalizeH="0" baseline="0" noProof="0" dirty="0">
                <a:ln>
                  <a:noFill/>
                </a:ln>
                <a:solidFill>
                  <a:srgbClr val="000000"/>
                </a:solidFill>
                <a:effectLst/>
                <a:uLnTx/>
                <a:uFillTx/>
                <a:latin typeface="Courier New" charset="0"/>
                <a:ea typeface="+mn-ea"/>
                <a:cs typeface="+mn-cs"/>
              </a:rPr>
              <a:t>"</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Courier New" charset="0"/>
                <a:ea typeface="+mn-ea"/>
                <a:cs typeface="+mn-cs"/>
              </a:rPr>
              <a:t>#include "</a:t>
            </a:r>
            <a:r>
              <a:rPr kumimoji="0" lang="en-US" sz="1600" b="1" i="0" u="none" strike="noStrike" kern="1200" cap="none" spc="0" normalizeH="0" baseline="0" noProof="0" dirty="0" err="1">
                <a:ln>
                  <a:noFill/>
                </a:ln>
                <a:solidFill>
                  <a:srgbClr val="000000"/>
                </a:solidFill>
                <a:effectLst/>
                <a:uLnTx/>
                <a:uFillTx/>
                <a:latin typeface="Courier New" charset="0"/>
                <a:ea typeface="+mn-ea"/>
                <a:cs typeface="+mn-cs"/>
              </a:rPr>
              <a:t>error.h</a:t>
            </a:r>
            <a:r>
              <a:rPr kumimoji="0" lang="en-US" sz="1600" b="1" i="0" u="none" strike="noStrike" kern="1200" cap="none" spc="0" normalizeH="0" baseline="0" noProof="0" dirty="0">
                <a:ln>
                  <a:noFill/>
                </a:ln>
                <a:solidFill>
                  <a:srgbClr val="000000"/>
                </a:solidFill>
                <a:effectLst/>
                <a:uLnTx/>
                <a:uFillTx/>
                <a:latin typeface="Courier New" charset="0"/>
                <a:ea typeface="+mn-ea"/>
                <a:cs typeface="+mn-cs"/>
              </a:rPr>
              <a:t>"</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Courier New" charset="0"/>
                <a:ea typeface="+mn-ea"/>
                <a:cs typeface="+mn-cs"/>
              </a:rPr>
              <a:t>using namespace std;</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600" b="1" i="0" u="none" strike="noStrike" kern="1200" cap="none" spc="0" normalizeH="0" baseline="0" noProof="0" dirty="0">
              <a:ln>
                <a:noFill/>
              </a:ln>
              <a:solidFill>
                <a:srgbClr val="0000FF"/>
              </a:solidFill>
              <a:effectLst/>
              <a:uLnTx/>
              <a:uFillTx/>
              <a:latin typeface="Courier New"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0000FF"/>
                </a:solidFill>
                <a:effectLst/>
                <a:uLnTx/>
                <a:uFillTx/>
                <a:latin typeface="Courier New" charset="0"/>
                <a:ea typeface="+mn-ea"/>
                <a:cs typeface="+mn-cs"/>
              </a:rPr>
              <a:t>/*</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0000FF"/>
                </a:solidFill>
                <a:effectLst/>
                <a:uLnTx/>
                <a:uFillTx/>
                <a:latin typeface="Courier New" charset="0"/>
                <a:ea typeface="+mn-ea"/>
                <a:cs typeface="+mn-cs"/>
              </a:rPr>
              <a:t> * Constant: INITIAL_CAPACITY</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0000FF"/>
                </a:solidFill>
                <a:effectLst/>
                <a:uLnTx/>
                <a:uFillTx/>
                <a:latin typeface="Courier New" charset="0"/>
                <a:ea typeface="+mn-ea"/>
                <a:cs typeface="+mn-cs"/>
              </a:rPr>
              <a:t> *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0000FF"/>
                </a:solidFill>
                <a:effectLst/>
                <a:uLnTx/>
                <a:uFillTx/>
                <a:latin typeface="Courier New" charset="0"/>
                <a:ea typeface="+mn-ea"/>
                <a:cs typeface="+mn-cs"/>
              </a:rPr>
              <a:t> * This constant defines the initial allocated size of the dynamic</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0000FF"/>
                </a:solidFill>
                <a:effectLst/>
                <a:uLnTx/>
                <a:uFillTx/>
                <a:latin typeface="Courier New" charset="0"/>
                <a:ea typeface="+mn-ea"/>
                <a:cs typeface="+mn-cs"/>
              </a:rPr>
              <a:t> * array used to hold the elements.  If the stack grows beyond its</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0000FF"/>
                </a:solidFill>
                <a:effectLst/>
                <a:uLnTx/>
                <a:uFillTx/>
                <a:latin typeface="Courier New" charset="0"/>
                <a:ea typeface="+mn-ea"/>
                <a:cs typeface="+mn-cs"/>
              </a:rPr>
              <a:t> * capacity, the implementation doubles the allocated size.</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0000FF"/>
                </a:solidFill>
                <a:effectLst/>
                <a:uLnTx/>
                <a:uFillTx/>
                <a:latin typeface="Courier New" charset="0"/>
                <a:ea typeface="+mn-ea"/>
                <a:cs typeface="+mn-cs"/>
              </a:rPr>
              <a:t> */</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600" b="1" i="0" u="none" strike="noStrike" kern="1200" cap="none" spc="0" normalizeH="0" baseline="0" noProof="0" dirty="0">
              <a:ln>
                <a:noFill/>
              </a:ln>
              <a:solidFill>
                <a:srgbClr val="000000"/>
              </a:solidFill>
              <a:effectLst/>
              <a:uLnTx/>
              <a:uFillTx/>
              <a:latin typeface="Courier New"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Courier New" charset="0"/>
                <a:ea typeface="+mn-ea"/>
                <a:cs typeface="+mn-cs"/>
              </a:rPr>
              <a:t>const int INITIAL_CAPACITY = 10;</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600" b="1" i="0" u="none" strike="noStrike" kern="1200" cap="none" spc="0" normalizeH="0" baseline="0" noProof="0" dirty="0">
              <a:ln>
                <a:noFill/>
              </a:ln>
              <a:solidFill>
                <a:srgbClr val="000000"/>
              </a:solidFill>
              <a:effectLst/>
              <a:uLnTx/>
              <a:uFillTx/>
              <a:latin typeface="Courier New" charset="0"/>
              <a:ea typeface="+mn-ea"/>
              <a:cs typeface="+mn-cs"/>
            </a:endParaRPr>
          </a:p>
        </p:txBody>
      </p:sp>
      <p:sp>
        <p:nvSpPr>
          <p:cNvPr id="924676" name="Rectangle 4"/>
          <p:cNvSpPr>
            <a:spLocks noChangeArrowheads="1"/>
          </p:cNvSpPr>
          <p:nvPr/>
        </p:nvSpPr>
        <p:spPr bwMode="auto">
          <a:xfrm>
            <a:off x="0" y="0"/>
            <a:ext cx="9131300" cy="1087438"/>
          </a:xfrm>
          <a:prstGeom prst="rect">
            <a:avLst/>
          </a:prstGeom>
          <a:solidFill>
            <a:srgbClr val="CCFFFF"/>
          </a:solidFill>
          <a:ln w="9525">
            <a:noFill/>
            <a:miter lim="800000"/>
            <a:headEnd/>
            <a:tailEnd/>
          </a:ln>
          <a:effectLst/>
        </p:spPr>
        <p:txBody>
          <a:bodyPr wrap="none" anchor="ct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924677" name="Rectangle 5"/>
          <p:cNvSpPr>
            <a:spLocks noChangeArrowheads="1"/>
          </p:cNvSpPr>
          <p:nvPr/>
        </p:nvSpPr>
        <p:spPr bwMode="auto">
          <a:xfrm>
            <a:off x="0" y="6567488"/>
            <a:ext cx="9131300" cy="290512"/>
          </a:xfrm>
          <a:prstGeom prst="rect">
            <a:avLst/>
          </a:prstGeom>
          <a:solidFill>
            <a:srgbClr val="CCFFFF"/>
          </a:solidFill>
          <a:ln w="9525">
            <a:noFill/>
            <a:miter lim="800000"/>
            <a:headEnd/>
            <a:tailEnd/>
          </a:ln>
          <a:effectLst/>
        </p:spPr>
        <p:txBody>
          <a:bodyPr wrap="none" anchor="ct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924678" name="Rectangle 6"/>
          <p:cNvSpPr>
            <a:spLocks noGrp="1" noChangeArrowheads="1"/>
          </p:cNvSpPr>
          <p:nvPr>
            <p:ph type="title"/>
          </p:nvPr>
        </p:nvSpPr>
        <p:spPr>
          <a:xfrm>
            <a:off x="0" y="76200"/>
            <a:ext cx="9144000" cy="1143000"/>
          </a:xfrm>
          <a:noFill/>
          <a:ln/>
        </p:spPr>
        <p:txBody>
          <a:bodyPr/>
          <a:lstStyle/>
          <a:p>
            <a:r>
              <a:rPr lang="en-US" sz="4000" dirty="0">
                <a:solidFill>
                  <a:srgbClr val="FF0000"/>
                </a:solidFill>
              </a:rPr>
              <a:t>The </a:t>
            </a:r>
            <a:r>
              <a:rPr lang="en-US" sz="3600" b="1" dirty="0" err="1">
                <a:solidFill>
                  <a:srgbClr val="FF0000"/>
                </a:solidFill>
                <a:latin typeface="Courier New" charset="0"/>
              </a:rPr>
              <a:t>charstack.cpp</a:t>
            </a:r>
            <a:r>
              <a:rPr lang="en-US" sz="4000" dirty="0">
                <a:solidFill>
                  <a:srgbClr val="FF0000"/>
                </a:solidFill>
              </a:rPr>
              <a:t> Implementation</a:t>
            </a:r>
          </a:p>
        </p:txBody>
      </p:sp>
      <p:sp>
        <p:nvSpPr>
          <p:cNvPr id="924679" name="Rectangle 7"/>
          <p:cNvSpPr>
            <a:spLocks noChangeArrowheads="1"/>
          </p:cNvSpPr>
          <p:nvPr/>
        </p:nvSpPr>
        <p:spPr bwMode="auto">
          <a:xfrm>
            <a:off x="304800" y="1076325"/>
            <a:ext cx="8534400" cy="5476875"/>
          </a:xfrm>
          <a:prstGeom prst="rect">
            <a:avLst/>
          </a:prstGeom>
          <a:noFill/>
          <a:ln w="9525">
            <a:solidFill>
              <a:schemeClr val="tx1"/>
            </a:solidFill>
            <a:miter lim="800000"/>
            <a:headEnd/>
            <a:tailEnd/>
          </a:ln>
          <a:effectLst/>
        </p:spPr>
        <p:txBody>
          <a:bodyPr wrap="none" anchor="ctr">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Times New Roman" charset="0"/>
              <a:ea typeface="+mn-ea"/>
              <a:cs typeface="+mn-cs"/>
            </a:endParaRPr>
          </a:p>
        </p:txBody>
      </p:sp>
    </p:spTree>
    <p:extLst>
      <p:ext uri="{BB962C8B-B14F-4D97-AF65-F5344CB8AC3E}">
        <p14:creationId xmlns:p14="http://schemas.microsoft.com/office/powerpoint/2010/main" val="3147852295"/>
      </p:ext>
    </p:extLst>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8770" name="Rectangle 2"/>
          <p:cNvSpPr>
            <a:spLocks noChangeArrowheads="1"/>
          </p:cNvSpPr>
          <p:nvPr/>
        </p:nvSpPr>
        <p:spPr bwMode="auto">
          <a:xfrm>
            <a:off x="304800" y="1076325"/>
            <a:ext cx="8534400" cy="5476875"/>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928771" name="Text Box 3"/>
          <p:cNvSpPr txBox="1">
            <a:spLocks noChangeArrowheads="1"/>
          </p:cNvSpPr>
          <p:nvPr/>
        </p:nvSpPr>
        <p:spPr bwMode="auto">
          <a:xfrm>
            <a:off x="381000" y="1193800"/>
            <a:ext cx="8440737" cy="5262980"/>
          </a:xfrm>
          <a:prstGeom prst="rect">
            <a:avLst/>
          </a:prstGeom>
          <a:noFill/>
          <a:ln w="9525">
            <a:noFill/>
            <a:miter lim="800000"/>
            <a:headEnd/>
            <a:tailEnd/>
          </a:ln>
          <a:effectLst/>
        </p:spPr>
        <p:txBody>
          <a:bodyPr>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0000FF"/>
                </a:solidFill>
                <a:effectLst/>
                <a:uLnTx/>
                <a:uFillTx/>
                <a:latin typeface="Courier New" charset="0"/>
                <a:ea typeface="+mn-ea"/>
                <a:cs typeface="+mn-cs"/>
              </a:rPr>
              <a:t>/*</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0000FF"/>
                </a:solidFill>
                <a:effectLst/>
                <a:uLnTx/>
                <a:uFillTx/>
                <a:latin typeface="Courier New" charset="0"/>
                <a:ea typeface="+mn-ea"/>
                <a:cs typeface="+mn-cs"/>
              </a:rPr>
              <a:t> * File: </a:t>
            </a:r>
            <a:r>
              <a:rPr kumimoji="0" lang="en-US" sz="1600" b="1" i="0" u="none" strike="noStrike" kern="1200" cap="none" spc="0" normalizeH="0" baseline="0" noProof="0" dirty="0" err="1">
                <a:ln>
                  <a:noFill/>
                </a:ln>
                <a:solidFill>
                  <a:srgbClr val="0000FF"/>
                </a:solidFill>
                <a:effectLst/>
                <a:uLnTx/>
                <a:uFillTx/>
                <a:latin typeface="Courier New" charset="0"/>
                <a:ea typeface="+mn-ea"/>
                <a:cs typeface="+mn-cs"/>
              </a:rPr>
              <a:t>charstack.cpp</a:t>
            </a:r>
            <a:endParaRPr kumimoji="0" lang="en-US" sz="1600" b="1" i="0" u="none" strike="noStrike" kern="1200" cap="none" spc="0" normalizeH="0" baseline="0" noProof="0" dirty="0">
              <a:ln>
                <a:noFill/>
              </a:ln>
              <a:solidFill>
                <a:srgbClr val="0000FF"/>
              </a:solidFill>
              <a:effectLst/>
              <a:uLnTx/>
              <a:uFillTx/>
              <a:latin typeface="Courier New"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0000FF"/>
                </a:solidFill>
                <a:effectLst/>
                <a:uLnTx/>
                <a:uFillTx/>
                <a:latin typeface="Courier New" charset="0"/>
                <a:ea typeface="+mn-ea"/>
                <a:cs typeface="+mn-cs"/>
              </a:rPr>
              <a:t> *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0000FF"/>
                </a:solidFill>
                <a:effectLst/>
                <a:uLnTx/>
                <a:uFillTx/>
                <a:latin typeface="Courier New" charset="0"/>
                <a:ea typeface="+mn-ea"/>
                <a:cs typeface="+mn-cs"/>
              </a:rPr>
              <a:t> * This file implements the </a:t>
            </a:r>
            <a:r>
              <a:rPr kumimoji="0" lang="en-US" sz="1600" b="1" i="0" u="none" strike="noStrike" kern="1200" cap="none" spc="0" normalizeH="0" baseline="0" noProof="0" dirty="0" err="1">
                <a:ln>
                  <a:noFill/>
                </a:ln>
                <a:solidFill>
                  <a:srgbClr val="0000FF"/>
                </a:solidFill>
                <a:effectLst/>
                <a:uLnTx/>
                <a:uFillTx/>
                <a:latin typeface="Courier New" charset="0"/>
                <a:ea typeface="+mn-ea"/>
                <a:cs typeface="+mn-cs"/>
              </a:rPr>
              <a:t>CharStack</a:t>
            </a:r>
            <a:r>
              <a:rPr kumimoji="0" lang="en-US" sz="1600" b="1" i="0" u="none" strike="noStrike" kern="1200" cap="none" spc="0" normalizeH="0" baseline="0" noProof="0" dirty="0">
                <a:ln>
                  <a:noFill/>
                </a:ln>
                <a:solidFill>
                  <a:srgbClr val="0000FF"/>
                </a:solidFill>
                <a:effectLst/>
                <a:uLnTx/>
                <a:uFillTx/>
                <a:latin typeface="Courier New" charset="0"/>
                <a:ea typeface="+mn-ea"/>
                <a:cs typeface="+mn-cs"/>
              </a:rPr>
              <a:t> class.</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0000FF"/>
                </a:solidFill>
                <a:effectLst/>
                <a:uLnTx/>
                <a:uFillTx/>
                <a:latin typeface="Courier New" charset="0"/>
                <a:ea typeface="+mn-ea"/>
                <a:cs typeface="+mn-cs"/>
              </a:rPr>
              <a:t> */</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600" b="1" i="0" u="none" strike="noStrike" kern="1200" cap="none" spc="0" normalizeH="0" baseline="0" noProof="0" dirty="0">
              <a:ln>
                <a:noFill/>
              </a:ln>
              <a:solidFill>
                <a:srgbClr val="000000"/>
              </a:solidFill>
              <a:effectLst/>
              <a:uLnTx/>
              <a:uFillTx/>
              <a:latin typeface="Courier New"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Courier New" charset="0"/>
                <a:ea typeface="+mn-ea"/>
                <a:cs typeface="+mn-cs"/>
              </a:rPr>
              <a:t>#include "</a:t>
            </a:r>
            <a:r>
              <a:rPr kumimoji="0" lang="en-US" sz="1600" b="1" i="0" u="none" strike="noStrike" kern="1200" cap="none" spc="0" normalizeH="0" baseline="0" noProof="0" dirty="0" err="1">
                <a:ln>
                  <a:noFill/>
                </a:ln>
                <a:solidFill>
                  <a:srgbClr val="000000"/>
                </a:solidFill>
                <a:effectLst/>
                <a:uLnTx/>
                <a:uFillTx/>
                <a:latin typeface="Courier New" charset="0"/>
                <a:ea typeface="+mn-ea"/>
                <a:cs typeface="+mn-cs"/>
              </a:rPr>
              <a:t>charstack.h</a:t>
            </a:r>
            <a:r>
              <a:rPr kumimoji="0" lang="en-US" sz="1600" b="1" i="0" u="none" strike="noStrike" kern="1200" cap="none" spc="0" normalizeH="0" baseline="0" noProof="0" dirty="0">
                <a:ln>
                  <a:noFill/>
                </a:ln>
                <a:solidFill>
                  <a:srgbClr val="000000"/>
                </a:solidFill>
                <a:effectLst/>
                <a:uLnTx/>
                <a:uFillTx/>
                <a:latin typeface="Courier New" charset="0"/>
                <a:ea typeface="+mn-ea"/>
                <a:cs typeface="+mn-cs"/>
              </a:rPr>
              <a:t>"</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Courier New" charset="0"/>
                <a:ea typeface="+mn-ea"/>
                <a:cs typeface="+mn-cs"/>
              </a:rPr>
              <a:t>#include "</a:t>
            </a:r>
            <a:r>
              <a:rPr kumimoji="0" lang="en-US" sz="1600" b="1" i="0" u="none" strike="noStrike" kern="1200" cap="none" spc="0" normalizeH="0" baseline="0" noProof="0" dirty="0" err="1">
                <a:ln>
                  <a:noFill/>
                </a:ln>
                <a:solidFill>
                  <a:srgbClr val="000000"/>
                </a:solidFill>
                <a:effectLst/>
                <a:uLnTx/>
                <a:uFillTx/>
                <a:latin typeface="Courier New" charset="0"/>
                <a:ea typeface="+mn-ea"/>
                <a:cs typeface="+mn-cs"/>
              </a:rPr>
              <a:t>error.h</a:t>
            </a:r>
            <a:r>
              <a:rPr kumimoji="0" lang="en-US" sz="1600" b="1" i="0" u="none" strike="noStrike" kern="1200" cap="none" spc="0" normalizeH="0" baseline="0" noProof="0" dirty="0">
                <a:ln>
                  <a:noFill/>
                </a:ln>
                <a:solidFill>
                  <a:srgbClr val="000000"/>
                </a:solidFill>
                <a:effectLst/>
                <a:uLnTx/>
                <a:uFillTx/>
                <a:latin typeface="Courier New" charset="0"/>
                <a:ea typeface="+mn-ea"/>
                <a:cs typeface="+mn-cs"/>
              </a:rPr>
              <a:t>"</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Courier New" charset="0"/>
                <a:ea typeface="+mn-ea"/>
                <a:cs typeface="+mn-cs"/>
              </a:rPr>
              <a:t>using namespace std;</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600" b="1" i="0" u="none" strike="noStrike" kern="1200" cap="none" spc="0" normalizeH="0" baseline="0" noProof="0" dirty="0">
              <a:ln>
                <a:noFill/>
              </a:ln>
              <a:solidFill>
                <a:srgbClr val="0000FF"/>
              </a:solidFill>
              <a:effectLst/>
              <a:uLnTx/>
              <a:uFillTx/>
              <a:latin typeface="Courier New"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0000FF"/>
                </a:solidFill>
                <a:effectLst/>
                <a:uLnTx/>
                <a:uFillTx/>
                <a:latin typeface="Courier New" charset="0"/>
                <a:ea typeface="+mn-ea"/>
                <a:cs typeface="+mn-cs"/>
              </a:rPr>
              <a:t>/*</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0000FF"/>
                </a:solidFill>
                <a:effectLst/>
                <a:uLnTx/>
                <a:uFillTx/>
                <a:latin typeface="Courier New" charset="0"/>
                <a:ea typeface="+mn-ea"/>
                <a:cs typeface="+mn-cs"/>
              </a:rPr>
              <a:t> * Constant: INITIAL_CAPACITY</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0000FF"/>
                </a:solidFill>
                <a:effectLst/>
                <a:uLnTx/>
                <a:uFillTx/>
                <a:latin typeface="Courier New" charset="0"/>
                <a:ea typeface="+mn-ea"/>
                <a:cs typeface="+mn-cs"/>
              </a:rPr>
              <a:t> *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0000FF"/>
                </a:solidFill>
                <a:effectLst/>
                <a:uLnTx/>
                <a:uFillTx/>
                <a:latin typeface="Courier New" charset="0"/>
                <a:ea typeface="+mn-ea"/>
                <a:cs typeface="+mn-cs"/>
              </a:rPr>
              <a:t> * This constant defines the initial allocated size of the dynamic</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0000FF"/>
                </a:solidFill>
                <a:effectLst/>
                <a:uLnTx/>
                <a:uFillTx/>
                <a:latin typeface="Courier New" charset="0"/>
                <a:ea typeface="+mn-ea"/>
                <a:cs typeface="+mn-cs"/>
              </a:rPr>
              <a:t> * array used to hold the elements.  If the stack grows beyond its</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0000FF"/>
                </a:solidFill>
                <a:effectLst/>
                <a:uLnTx/>
                <a:uFillTx/>
                <a:latin typeface="Courier New" charset="0"/>
                <a:ea typeface="+mn-ea"/>
                <a:cs typeface="+mn-cs"/>
              </a:rPr>
              <a:t> * capacity, the implementation doubles the allocated size.</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0000FF"/>
                </a:solidFill>
                <a:effectLst/>
                <a:uLnTx/>
                <a:uFillTx/>
                <a:latin typeface="Courier New" charset="0"/>
                <a:ea typeface="+mn-ea"/>
                <a:cs typeface="+mn-cs"/>
              </a:rPr>
              <a:t> */</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600" b="1" i="0" u="none" strike="noStrike" kern="1200" cap="none" spc="0" normalizeH="0" baseline="0" noProof="0" dirty="0">
              <a:ln>
                <a:noFill/>
              </a:ln>
              <a:solidFill>
                <a:srgbClr val="000000"/>
              </a:solidFill>
              <a:effectLst/>
              <a:uLnTx/>
              <a:uFillTx/>
              <a:latin typeface="Courier New"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Courier New" charset="0"/>
                <a:ea typeface="+mn-ea"/>
                <a:cs typeface="+mn-cs"/>
              </a:rPr>
              <a:t>const int INITIAL_CAPACITY = 10;</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600" b="1" i="0" u="none" strike="noStrike" kern="1200" cap="none" spc="0" normalizeH="0" baseline="0" noProof="0" dirty="0">
              <a:ln>
                <a:noFill/>
              </a:ln>
              <a:solidFill>
                <a:srgbClr val="000000"/>
              </a:solidFill>
              <a:effectLst/>
              <a:uLnTx/>
              <a:uFillTx/>
              <a:latin typeface="Courier New"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600" b="1" i="0" u="none" strike="noStrike" kern="1200" cap="none" spc="0" normalizeH="0" baseline="0" noProof="0" dirty="0">
              <a:ln>
                <a:noFill/>
              </a:ln>
              <a:solidFill>
                <a:srgbClr val="000000"/>
              </a:solidFill>
              <a:effectLst/>
              <a:uLnTx/>
              <a:uFillTx/>
              <a:latin typeface="Courier New" charset="0"/>
              <a:ea typeface="+mn-ea"/>
              <a:cs typeface="+mn-cs"/>
            </a:endParaRPr>
          </a:p>
        </p:txBody>
      </p:sp>
      <p:grpSp>
        <p:nvGrpSpPr>
          <p:cNvPr id="2" name="Group 4"/>
          <p:cNvGrpSpPr>
            <a:grpSpLocks/>
          </p:cNvGrpSpPr>
          <p:nvPr/>
        </p:nvGrpSpPr>
        <p:grpSpPr bwMode="auto">
          <a:xfrm>
            <a:off x="355600" y="1143000"/>
            <a:ext cx="8494713" cy="5257800"/>
            <a:chOff x="240" y="720"/>
            <a:chExt cx="5280" cy="3312"/>
          </a:xfrm>
        </p:grpSpPr>
        <p:sp>
          <p:nvSpPr>
            <p:cNvPr id="928773" name="Rectangle 5"/>
            <p:cNvSpPr>
              <a:spLocks noChangeArrowheads="1"/>
            </p:cNvSpPr>
            <p:nvPr/>
          </p:nvSpPr>
          <p:spPr bwMode="auto">
            <a:xfrm>
              <a:off x="240" y="720"/>
              <a:ext cx="5280" cy="3312"/>
            </a:xfrm>
            <a:prstGeom prst="rect">
              <a:avLst/>
            </a:prstGeom>
            <a:solidFill>
              <a:schemeClr val="bg1"/>
            </a:solidFill>
            <a:ln w="9525">
              <a:noFill/>
              <a:miter lim="800000"/>
              <a:headEnd/>
              <a:tailEnd/>
            </a:ln>
            <a:effectLst/>
          </p:spPr>
          <p:txBody>
            <a:bodyPr wrap="none" anchor="ct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928774" name="Text Box 6"/>
            <p:cNvSpPr txBox="1">
              <a:spLocks noChangeArrowheads="1"/>
            </p:cNvSpPr>
            <p:nvPr/>
          </p:nvSpPr>
          <p:spPr bwMode="auto">
            <a:xfrm>
              <a:off x="251" y="752"/>
              <a:ext cx="5261" cy="2540"/>
            </a:xfrm>
            <a:prstGeom prst="rect">
              <a:avLst/>
            </a:prstGeom>
            <a:noFill/>
            <a:ln w="9525">
              <a:noFill/>
              <a:miter lim="800000"/>
              <a:headEnd/>
              <a:tailEnd/>
            </a:ln>
            <a:effectLst/>
          </p:spPr>
          <p:txBody>
            <a:bodyPr>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0000FF"/>
                  </a:solidFill>
                  <a:effectLst/>
                  <a:uLnTx/>
                  <a:uFillTx/>
                  <a:latin typeface="Courier New" charset="0"/>
                  <a:ea typeface="+mn-ea"/>
                  <a:cs typeface="+mn-cs"/>
                </a:rPr>
                <a:t>/*</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0000FF"/>
                  </a:solidFill>
                  <a:effectLst/>
                  <a:uLnTx/>
                  <a:uFillTx/>
                  <a:latin typeface="Courier New" charset="0"/>
                  <a:ea typeface="+mn-ea"/>
                  <a:cs typeface="+mn-cs"/>
                </a:rPr>
                <a:t> * Implementation notes: constructor and destructor</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0000FF"/>
                  </a:solidFill>
                  <a:effectLst/>
                  <a:uLnTx/>
                  <a:uFillTx/>
                  <a:latin typeface="Courier New" charset="0"/>
                  <a:ea typeface="+mn-ea"/>
                  <a:cs typeface="+mn-cs"/>
                </a:rPr>
                <a:t> *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0000FF"/>
                  </a:solidFill>
                  <a:effectLst/>
                  <a:uLnTx/>
                  <a:uFillTx/>
                  <a:latin typeface="Courier New" charset="0"/>
                  <a:ea typeface="+mn-ea"/>
                  <a:cs typeface="+mn-cs"/>
                </a:rPr>
                <a:t> * The constructor allocates dynamic array storage to hold the</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0000FF"/>
                  </a:solidFill>
                  <a:effectLst/>
                  <a:uLnTx/>
                  <a:uFillTx/>
                  <a:latin typeface="Courier New" charset="0"/>
                  <a:ea typeface="+mn-ea"/>
                  <a:cs typeface="+mn-cs"/>
                </a:rPr>
                <a:t> * stack elements.  The destructor must free these elements</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0000FF"/>
                  </a:solidFill>
                  <a:effectLst/>
                  <a:uLnTx/>
                  <a:uFillTx/>
                  <a:latin typeface="Courier New" charset="0"/>
                  <a:ea typeface="+mn-ea"/>
                  <a:cs typeface="+mn-cs"/>
                </a:rPr>
                <a:t> */</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600" b="1" i="0" u="none" strike="noStrike" kern="1200" cap="none" spc="0" normalizeH="0" baseline="0" noProof="0" dirty="0">
                <a:ln>
                  <a:noFill/>
                </a:ln>
                <a:solidFill>
                  <a:srgbClr val="000000"/>
                </a:solidFill>
                <a:effectLst/>
                <a:uLnTx/>
                <a:uFillTx/>
                <a:latin typeface="Courier New"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1" i="0" u="none" strike="noStrike" kern="1200" cap="none" spc="0" normalizeH="0" baseline="0" noProof="0" dirty="0" err="1">
                  <a:ln>
                    <a:noFill/>
                  </a:ln>
                  <a:solidFill>
                    <a:srgbClr val="000000"/>
                  </a:solidFill>
                  <a:effectLst/>
                  <a:uLnTx/>
                  <a:uFillTx/>
                  <a:latin typeface="Courier New" charset="0"/>
                  <a:ea typeface="+mn-ea"/>
                  <a:cs typeface="+mn-cs"/>
                </a:rPr>
                <a:t>CharStack::CharStack</a:t>
              </a:r>
              <a:r>
                <a:rPr kumimoji="0" lang="en-US" sz="1600" b="1" i="0" u="none" strike="noStrike" kern="1200" cap="none" spc="0" normalizeH="0" baseline="0" noProof="0" dirty="0">
                  <a:ln>
                    <a:noFill/>
                  </a:ln>
                  <a:solidFill>
                    <a:srgbClr val="000000"/>
                  </a:solidFill>
                  <a:effectLst/>
                  <a:uLnTx/>
                  <a:uFillTx/>
                  <a:latin typeface="Courier New" charset="0"/>
                  <a:ea typeface="+mn-ea"/>
                  <a:cs typeface="+mn-cs"/>
                </a:rPr>
                <a:t>()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Courier New" charset="0"/>
                  <a:ea typeface="+mn-ea"/>
                  <a:cs typeface="+mn-cs"/>
                </a:rPr>
                <a:t>   capacity = INITIAL_CAPACITY;</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Courier New" charset="0"/>
                  <a:ea typeface="+mn-ea"/>
                  <a:cs typeface="+mn-cs"/>
                </a:rPr>
                <a:t>   array = new </a:t>
              </a:r>
              <a:r>
                <a:rPr kumimoji="0" lang="en-US" sz="1600" b="1" i="0" u="none" strike="noStrike" kern="1200" cap="none" spc="0" normalizeH="0" baseline="0" noProof="0" dirty="0" err="1">
                  <a:ln>
                    <a:noFill/>
                  </a:ln>
                  <a:solidFill>
                    <a:srgbClr val="000000"/>
                  </a:solidFill>
                  <a:effectLst/>
                  <a:uLnTx/>
                  <a:uFillTx/>
                  <a:latin typeface="Courier New" charset="0"/>
                  <a:ea typeface="+mn-ea"/>
                  <a:cs typeface="+mn-cs"/>
                </a:rPr>
                <a:t>char[capacity</a:t>
              </a:r>
              <a:r>
                <a:rPr kumimoji="0" lang="en-US" sz="1600" b="1" i="0" u="none" strike="noStrike" kern="1200" cap="none" spc="0" normalizeH="0" baseline="0" noProof="0" dirty="0">
                  <a:ln>
                    <a:noFill/>
                  </a:ln>
                  <a:solidFill>
                    <a:srgbClr val="000000"/>
                  </a:solidFill>
                  <a:effectLst/>
                  <a:uLnTx/>
                  <a:uFillTx/>
                  <a:latin typeface="Courier New" charset="0"/>
                  <a:ea typeface="+mn-ea"/>
                  <a:cs typeface="+mn-cs"/>
                </a:rPr>
                <a:t>];</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Courier New" charset="0"/>
                  <a:ea typeface="+mn-ea"/>
                  <a:cs typeface="+mn-cs"/>
                </a:rPr>
                <a:t>   count = 0;</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Courier New" charset="0"/>
                  <a:ea typeface="+mn-ea"/>
                  <a:cs typeface="+mn-cs"/>
                </a:rPr>
                <a:t>}</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600" b="1" i="0" u="none" strike="noStrike" kern="1200" cap="none" spc="0" normalizeH="0" baseline="0" noProof="0" dirty="0">
                <a:ln>
                  <a:noFill/>
                </a:ln>
                <a:solidFill>
                  <a:srgbClr val="000000"/>
                </a:solidFill>
                <a:effectLst/>
                <a:uLnTx/>
                <a:uFillTx/>
                <a:latin typeface="Courier New"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1" i="0" u="none" strike="noStrike" kern="1200" cap="none" spc="0" normalizeH="0" baseline="0" noProof="0" dirty="0" err="1">
                  <a:ln>
                    <a:noFill/>
                  </a:ln>
                  <a:solidFill>
                    <a:srgbClr val="000000"/>
                  </a:solidFill>
                  <a:effectLst/>
                  <a:uLnTx/>
                  <a:uFillTx/>
                  <a:latin typeface="Courier New" charset="0"/>
                  <a:ea typeface="+mn-ea"/>
                  <a:cs typeface="+mn-cs"/>
                </a:rPr>
                <a:t>CharStack::~CharStack</a:t>
              </a:r>
              <a:r>
                <a:rPr kumimoji="0" lang="en-US" sz="1600" b="1" i="0" u="none" strike="noStrike" kern="1200" cap="none" spc="0" normalizeH="0" baseline="0" noProof="0" dirty="0">
                  <a:ln>
                    <a:noFill/>
                  </a:ln>
                  <a:solidFill>
                    <a:srgbClr val="000000"/>
                  </a:solidFill>
                  <a:effectLst/>
                  <a:uLnTx/>
                  <a:uFillTx/>
                  <a:latin typeface="Courier New" charset="0"/>
                  <a:ea typeface="+mn-ea"/>
                  <a:cs typeface="+mn-cs"/>
                </a:rPr>
                <a:t>()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Courier New" charset="0"/>
                  <a:ea typeface="+mn-ea"/>
                  <a:cs typeface="+mn-cs"/>
                </a:rPr>
                <a:t>   delete[] array;</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Courier New" charset="0"/>
                  <a:ea typeface="+mn-ea"/>
                  <a:cs typeface="+mn-cs"/>
                </a:rPr>
                <a:t>}</a:t>
              </a:r>
            </a:p>
          </p:txBody>
        </p:sp>
      </p:grpSp>
      <p:sp>
        <p:nvSpPr>
          <p:cNvPr id="928775" name="Rectangle 7"/>
          <p:cNvSpPr>
            <a:spLocks noChangeArrowheads="1"/>
          </p:cNvSpPr>
          <p:nvPr/>
        </p:nvSpPr>
        <p:spPr bwMode="auto">
          <a:xfrm>
            <a:off x="0" y="0"/>
            <a:ext cx="9131300" cy="1089025"/>
          </a:xfrm>
          <a:prstGeom prst="rect">
            <a:avLst/>
          </a:prstGeom>
          <a:solidFill>
            <a:srgbClr val="CCFFFF"/>
          </a:solidFill>
          <a:ln w="9525">
            <a:noFill/>
            <a:miter lim="800000"/>
            <a:headEnd/>
            <a:tailEnd/>
          </a:ln>
          <a:effectLst/>
        </p:spPr>
        <p:txBody>
          <a:bodyPr wrap="none" anchor="ct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928776" name="Rectangle 8"/>
          <p:cNvSpPr>
            <a:spLocks noChangeArrowheads="1"/>
          </p:cNvSpPr>
          <p:nvPr/>
        </p:nvSpPr>
        <p:spPr bwMode="auto">
          <a:xfrm>
            <a:off x="0" y="6567488"/>
            <a:ext cx="9131300" cy="290512"/>
          </a:xfrm>
          <a:prstGeom prst="rect">
            <a:avLst/>
          </a:prstGeom>
          <a:solidFill>
            <a:srgbClr val="CCFFFF"/>
          </a:solidFill>
          <a:ln w="9525">
            <a:noFill/>
            <a:miter lim="800000"/>
            <a:headEnd/>
            <a:tailEnd/>
          </a:ln>
          <a:effectLst/>
        </p:spPr>
        <p:txBody>
          <a:bodyPr wrap="none" anchor="ct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928777" name="Rectangle 9"/>
          <p:cNvSpPr>
            <a:spLocks noGrp="1" noChangeArrowheads="1"/>
          </p:cNvSpPr>
          <p:nvPr>
            <p:ph type="title"/>
          </p:nvPr>
        </p:nvSpPr>
        <p:spPr>
          <a:xfrm>
            <a:off x="0" y="76200"/>
            <a:ext cx="9144000" cy="1143000"/>
          </a:xfrm>
          <a:noFill/>
          <a:ln/>
        </p:spPr>
        <p:txBody>
          <a:bodyPr/>
          <a:lstStyle/>
          <a:p>
            <a:r>
              <a:rPr lang="en-US" sz="4000" dirty="0">
                <a:solidFill>
                  <a:srgbClr val="FF0000"/>
                </a:solidFill>
              </a:rPr>
              <a:t>The </a:t>
            </a:r>
            <a:r>
              <a:rPr lang="en-US" sz="3600" b="1" dirty="0" err="1">
                <a:solidFill>
                  <a:srgbClr val="FF0000"/>
                </a:solidFill>
                <a:latin typeface="Courier New" charset="0"/>
              </a:rPr>
              <a:t>charstack.cpp</a:t>
            </a:r>
            <a:r>
              <a:rPr lang="en-US" sz="4000" dirty="0">
                <a:solidFill>
                  <a:srgbClr val="FF0000"/>
                </a:solidFill>
              </a:rPr>
              <a:t> Implementation</a:t>
            </a:r>
          </a:p>
        </p:txBody>
      </p:sp>
      <p:sp>
        <p:nvSpPr>
          <p:cNvPr id="928778" name="Rectangle 10"/>
          <p:cNvSpPr>
            <a:spLocks noChangeArrowheads="1"/>
          </p:cNvSpPr>
          <p:nvPr/>
        </p:nvSpPr>
        <p:spPr bwMode="auto">
          <a:xfrm>
            <a:off x="304800" y="1076325"/>
            <a:ext cx="8534400" cy="5476875"/>
          </a:xfrm>
          <a:prstGeom prst="rect">
            <a:avLst/>
          </a:prstGeom>
          <a:noFill/>
          <a:ln w="9525">
            <a:solidFill>
              <a:schemeClr val="tx1"/>
            </a:solidFill>
            <a:miter lim="800000"/>
            <a:headEnd/>
            <a:tailEnd/>
          </a:ln>
          <a:effectLst/>
        </p:spPr>
        <p:txBody>
          <a:bodyPr wrap="none" anchor="ctr">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Times New Roman" charset="0"/>
              <a:ea typeface="+mn-ea"/>
              <a:cs typeface="+mn-cs"/>
            </a:endParaRPr>
          </a:p>
        </p:txBody>
      </p:sp>
    </p:spTree>
    <p:extLst>
      <p:ext uri="{BB962C8B-B14F-4D97-AF65-F5344CB8AC3E}">
        <p14:creationId xmlns:p14="http://schemas.microsoft.com/office/powerpoint/2010/main" val="124778610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xit" presetSubtype="1" fill="hold" grpId="0" nodeType="afterEffect">
                                  <p:stCondLst>
                                    <p:cond delay="0"/>
                                  </p:stCondLst>
                                  <p:childTnLst>
                                    <p:anim calcmode="lin" valueType="num">
                                      <p:cBhvr additive="base">
                                        <p:cTn id="6" dur="1000"/>
                                        <p:tgtEl>
                                          <p:spTgt spid="928771"/>
                                        </p:tgtEl>
                                        <p:attrNameLst>
                                          <p:attrName>ppt_x</p:attrName>
                                        </p:attrNameLst>
                                      </p:cBhvr>
                                      <p:tavLst>
                                        <p:tav tm="0">
                                          <p:val>
                                            <p:strVal val="ppt_x"/>
                                          </p:val>
                                        </p:tav>
                                        <p:tav tm="100000">
                                          <p:val>
                                            <p:strVal val="ppt_x"/>
                                          </p:val>
                                        </p:tav>
                                      </p:tavLst>
                                    </p:anim>
                                    <p:anim calcmode="lin" valueType="num">
                                      <p:cBhvr additive="base">
                                        <p:cTn id="7" dur="1000"/>
                                        <p:tgtEl>
                                          <p:spTgt spid="928771"/>
                                        </p:tgtEl>
                                        <p:attrNameLst>
                                          <p:attrName>ppt_y</p:attrName>
                                        </p:attrNameLst>
                                      </p:cBhvr>
                                      <p:tavLst>
                                        <p:tav tm="0">
                                          <p:val>
                                            <p:strVal val="ppt_y"/>
                                          </p:val>
                                        </p:tav>
                                        <p:tav tm="100000">
                                          <p:val>
                                            <p:strVal val="0-ppt_h/2"/>
                                          </p:val>
                                        </p:tav>
                                      </p:tavLst>
                                    </p:anim>
                                    <p:set>
                                      <p:cBhvr>
                                        <p:cTn id="8" dur="1" fill="hold">
                                          <p:stCondLst>
                                            <p:cond delay="999"/>
                                          </p:stCondLst>
                                        </p:cTn>
                                        <p:tgtEl>
                                          <p:spTgt spid="928771"/>
                                        </p:tgtEl>
                                        <p:attrNameLst>
                                          <p:attrName>style.visibility</p:attrName>
                                        </p:attrNameLst>
                                      </p:cBhvr>
                                      <p:to>
                                        <p:strVal val="hidden"/>
                                      </p:to>
                                    </p:set>
                                  </p:childTnLst>
                                </p:cTn>
                              </p:par>
                              <p:par>
                                <p:cTn id="9" presetID="2" presetClass="entr" presetSubtype="4"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8771"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8770" name="Rectangle 2"/>
          <p:cNvSpPr>
            <a:spLocks noChangeArrowheads="1"/>
          </p:cNvSpPr>
          <p:nvPr/>
        </p:nvSpPr>
        <p:spPr bwMode="auto">
          <a:xfrm>
            <a:off x="304800" y="1076325"/>
            <a:ext cx="8534400" cy="5476875"/>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928771" name="Text Box 3"/>
          <p:cNvSpPr txBox="1">
            <a:spLocks noChangeArrowheads="1"/>
          </p:cNvSpPr>
          <p:nvPr/>
        </p:nvSpPr>
        <p:spPr bwMode="auto">
          <a:xfrm>
            <a:off x="373063" y="1193800"/>
            <a:ext cx="8440737" cy="4278094"/>
          </a:xfrm>
          <a:prstGeom prst="rect">
            <a:avLst/>
          </a:prstGeom>
          <a:noFill/>
          <a:ln w="9525">
            <a:noFill/>
            <a:miter lim="800000"/>
            <a:headEnd/>
            <a:tailEnd/>
          </a:ln>
          <a:effectLst/>
        </p:spPr>
        <p:txBody>
          <a:bodyPr>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0000FF"/>
                </a:solidFill>
                <a:effectLst/>
                <a:uLnTx/>
                <a:uFillTx/>
                <a:latin typeface="Courier New" charset="0"/>
                <a:ea typeface="+mn-ea"/>
                <a:cs typeface="+mn-cs"/>
              </a:rPr>
              <a:t>/*</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0000FF"/>
                </a:solidFill>
                <a:effectLst/>
                <a:uLnTx/>
                <a:uFillTx/>
                <a:latin typeface="Courier New" charset="0"/>
                <a:ea typeface="+mn-ea"/>
                <a:cs typeface="+mn-cs"/>
              </a:rPr>
              <a:t> * Implementation notes: constructor and destructor</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0000FF"/>
                </a:solidFill>
                <a:effectLst/>
                <a:uLnTx/>
                <a:uFillTx/>
                <a:latin typeface="Courier New" charset="0"/>
                <a:ea typeface="+mn-ea"/>
                <a:cs typeface="+mn-cs"/>
              </a:rPr>
              <a:t> *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0000FF"/>
                </a:solidFill>
                <a:effectLst/>
                <a:uLnTx/>
                <a:uFillTx/>
                <a:latin typeface="Courier New" charset="0"/>
                <a:ea typeface="+mn-ea"/>
                <a:cs typeface="+mn-cs"/>
              </a:rPr>
              <a:t> * The constructor allocates dynamic array storage to hold the</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0000FF"/>
                </a:solidFill>
                <a:effectLst/>
                <a:uLnTx/>
                <a:uFillTx/>
                <a:latin typeface="Courier New" charset="0"/>
                <a:ea typeface="+mn-ea"/>
                <a:cs typeface="+mn-cs"/>
              </a:rPr>
              <a:t> * stack elements.  The destructor must free these elements</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0000FF"/>
                </a:solidFill>
                <a:effectLst/>
                <a:uLnTx/>
                <a:uFillTx/>
                <a:latin typeface="Courier New" charset="0"/>
                <a:ea typeface="+mn-ea"/>
                <a:cs typeface="+mn-cs"/>
              </a:rPr>
              <a:t> */</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600" b="1" i="0" u="none" strike="noStrike" kern="1200" cap="none" spc="0" normalizeH="0" baseline="0" noProof="0" dirty="0">
              <a:ln>
                <a:noFill/>
              </a:ln>
              <a:solidFill>
                <a:srgbClr val="000000"/>
              </a:solidFill>
              <a:effectLst/>
              <a:uLnTx/>
              <a:uFillTx/>
              <a:latin typeface="Courier New"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1" i="0" u="none" strike="noStrike" kern="1200" cap="none" spc="0" normalizeH="0" baseline="0" noProof="0" dirty="0" err="1">
                <a:ln>
                  <a:noFill/>
                </a:ln>
                <a:solidFill>
                  <a:srgbClr val="000000"/>
                </a:solidFill>
                <a:effectLst/>
                <a:uLnTx/>
                <a:uFillTx/>
                <a:latin typeface="Courier New" charset="0"/>
                <a:ea typeface="+mn-ea"/>
                <a:cs typeface="+mn-cs"/>
              </a:rPr>
              <a:t>CharStack::CharStack</a:t>
            </a:r>
            <a:r>
              <a:rPr kumimoji="0" lang="en-US" sz="1600" b="1" i="0" u="none" strike="noStrike" kern="1200" cap="none" spc="0" normalizeH="0" baseline="0" noProof="0" dirty="0">
                <a:ln>
                  <a:noFill/>
                </a:ln>
                <a:solidFill>
                  <a:srgbClr val="000000"/>
                </a:solidFill>
                <a:effectLst/>
                <a:uLnTx/>
                <a:uFillTx/>
                <a:latin typeface="Courier New" charset="0"/>
                <a:ea typeface="+mn-ea"/>
                <a:cs typeface="+mn-cs"/>
              </a:rPr>
              <a:t>()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Courier New" charset="0"/>
                <a:ea typeface="+mn-ea"/>
                <a:cs typeface="+mn-cs"/>
              </a:rPr>
              <a:t>   capacity = INITIAL_CAPACITY;</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Courier New" charset="0"/>
                <a:ea typeface="+mn-ea"/>
                <a:cs typeface="+mn-cs"/>
              </a:rPr>
              <a:t>   array = new </a:t>
            </a:r>
            <a:r>
              <a:rPr kumimoji="0" lang="en-US" sz="1600" b="1" i="0" u="none" strike="noStrike" kern="1200" cap="none" spc="0" normalizeH="0" baseline="0" noProof="0" dirty="0" err="1">
                <a:ln>
                  <a:noFill/>
                </a:ln>
                <a:solidFill>
                  <a:srgbClr val="000000"/>
                </a:solidFill>
                <a:effectLst/>
                <a:uLnTx/>
                <a:uFillTx/>
                <a:latin typeface="Courier New" charset="0"/>
                <a:ea typeface="+mn-ea"/>
                <a:cs typeface="+mn-cs"/>
              </a:rPr>
              <a:t>char[capacity</a:t>
            </a:r>
            <a:r>
              <a:rPr kumimoji="0" lang="en-US" sz="1600" b="1" i="0" u="none" strike="noStrike" kern="1200" cap="none" spc="0" normalizeH="0" baseline="0" noProof="0" dirty="0">
                <a:ln>
                  <a:noFill/>
                </a:ln>
                <a:solidFill>
                  <a:srgbClr val="000000"/>
                </a:solidFill>
                <a:effectLst/>
                <a:uLnTx/>
                <a:uFillTx/>
                <a:latin typeface="Courier New" charset="0"/>
                <a:ea typeface="+mn-ea"/>
                <a:cs typeface="+mn-cs"/>
              </a:rPr>
              <a:t>];</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Courier New" charset="0"/>
                <a:ea typeface="+mn-ea"/>
                <a:cs typeface="+mn-cs"/>
              </a:rPr>
              <a:t>   count = 0;</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Courier New" charset="0"/>
                <a:ea typeface="+mn-ea"/>
                <a:cs typeface="+mn-cs"/>
              </a:rPr>
              <a:t>}</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600" b="1" i="0" u="none" strike="noStrike" kern="1200" cap="none" spc="0" normalizeH="0" baseline="0" noProof="0" dirty="0">
              <a:ln>
                <a:noFill/>
              </a:ln>
              <a:solidFill>
                <a:srgbClr val="000000"/>
              </a:solidFill>
              <a:effectLst/>
              <a:uLnTx/>
              <a:uFillTx/>
              <a:latin typeface="Courier New"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1" i="0" u="none" strike="noStrike" kern="1200" cap="none" spc="0" normalizeH="0" baseline="0" noProof="0" dirty="0" err="1">
                <a:ln>
                  <a:noFill/>
                </a:ln>
                <a:solidFill>
                  <a:srgbClr val="000000"/>
                </a:solidFill>
                <a:effectLst/>
                <a:uLnTx/>
                <a:uFillTx/>
                <a:latin typeface="Courier New" charset="0"/>
                <a:ea typeface="+mn-ea"/>
                <a:cs typeface="+mn-cs"/>
              </a:rPr>
              <a:t>CharStack::~CharStack</a:t>
            </a:r>
            <a:r>
              <a:rPr kumimoji="0" lang="en-US" sz="1600" b="1" i="0" u="none" strike="noStrike" kern="1200" cap="none" spc="0" normalizeH="0" baseline="0" noProof="0" dirty="0">
                <a:ln>
                  <a:noFill/>
                </a:ln>
                <a:solidFill>
                  <a:srgbClr val="000000"/>
                </a:solidFill>
                <a:effectLst/>
                <a:uLnTx/>
                <a:uFillTx/>
                <a:latin typeface="Courier New" charset="0"/>
                <a:ea typeface="+mn-ea"/>
                <a:cs typeface="+mn-cs"/>
              </a:rPr>
              <a:t>()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Courier New" charset="0"/>
                <a:ea typeface="+mn-ea"/>
                <a:cs typeface="+mn-cs"/>
              </a:rPr>
              <a:t>   delete[] array;</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Courier New" charset="0"/>
                <a:ea typeface="+mn-ea"/>
                <a:cs typeface="+mn-cs"/>
              </a:rPr>
              <a:t>}</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600" b="1" i="0" u="none" strike="noStrike" kern="1200" cap="none" spc="0" normalizeH="0" baseline="0" noProof="0" dirty="0">
              <a:ln>
                <a:noFill/>
              </a:ln>
              <a:solidFill>
                <a:srgbClr val="000000"/>
              </a:solidFill>
              <a:effectLst/>
              <a:uLnTx/>
              <a:uFillTx/>
              <a:latin typeface="Courier New" charset="0"/>
              <a:ea typeface="+mn-ea"/>
              <a:cs typeface="+mn-cs"/>
            </a:endParaRPr>
          </a:p>
        </p:txBody>
      </p:sp>
      <p:grpSp>
        <p:nvGrpSpPr>
          <p:cNvPr id="2" name="Group 4"/>
          <p:cNvGrpSpPr>
            <a:grpSpLocks/>
          </p:cNvGrpSpPr>
          <p:nvPr/>
        </p:nvGrpSpPr>
        <p:grpSpPr bwMode="auto">
          <a:xfrm>
            <a:off x="355600" y="1143000"/>
            <a:ext cx="8494713" cy="5313363"/>
            <a:chOff x="240" y="720"/>
            <a:chExt cx="5280" cy="3347"/>
          </a:xfrm>
        </p:grpSpPr>
        <p:sp>
          <p:nvSpPr>
            <p:cNvPr id="928773" name="Rectangle 5"/>
            <p:cNvSpPr>
              <a:spLocks noChangeArrowheads="1"/>
            </p:cNvSpPr>
            <p:nvPr/>
          </p:nvSpPr>
          <p:spPr bwMode="auto">
            <a:xfrm>
              <a:off x="240" y="720"/>
              <a:ext cx="5280" cy="3312"/>
            </a:xfrm>
            <a:prstGeom prst="rect">
              <a:avLst/>
            </a:prstGeom>
            <a:solidFill>
              <a:schemeClr val="bg1"/>
            </a:solidFill>
            <a:ln w="9525">
              <a:noFill/>
              <a:miter lim="800000"/>
              <a:headEnd/>
              <a:tailEnd/>
            </a:ln>
            <a:effectLst/>
          </p:spPr>
          <p:txBody>
            <a:bodyPr wrap="none" anchor="ct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928774" name="Text Box 6"/>
            <p:cNvSpPr txBox="1">
              <a:spLocks noChangeArrowheads="1"/>
            </p:cNvSpPr>
            <p:nvPr/>
          </p:nvSpPr>
          <p:spPr bwMode="auto">
            <a:xfrm>
              <a:off x="251" y="752"/>
              <a:ext cx="5261" cy="3315"/>
            </a:xfrm>
            <a:prstGeom prst="rect">
              <a:avLst/>
            </a:prstGeom>
            <a:noFill/>
            <a:ln w="9525">
              <a:noFill/>
              <a:miter lim="800000"/>
              <a:headEnd/>
              <a:tailEnd/>
            </a:ln>
            <a:effectLst/>
          </p:spPr>
          <p:txBody>
            <a:bodyPr>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Courier New" charset="0"/>
                  <a:ea typeface="+mn-ea"/>
                  <a:cs typeface="+mn-cs"/>
                </a:rPr>
                <a:t>int </a:t>
              </a:r>
              <a:r>
                <a:rPr kumimoji="0" lang="en-US" sz="1600" b="1" i="0" u="none" strike="noStrike" kern="1200" cap="none" spc="0" normalizeH="0" baseline="0" noProof="0" dirty="0" err="1">
                  <a:ln>
                    <a:noFill/>
                  </a:ln>
                  <a:solidFill>
                    <a:srgbClr val="000000"/>
                  </a:solidFill>
                  <a:effectLst/>
                  <a:uLnTx/>
                  <a:uFillTx/>
                  <a:latin typeface="Courier New" charset="0"/>
                  <a:ea typeface="+mn-ea"/>
                  <a:cs typeface="+mn-cs"/>
                </a:rPr>
                <a:t>CharStack</a:t>
              </a:r>
              <a:r>
                <a:rPr kumimoji="0" lang="en-US" sz="1600" b="1" i="0" u="none" strike="noStrike" kern="1200" cap="none" spc="0" normalizeH="0" baseline="0" noProof="0" dirty="0">
                  <a:ln>
                    <a:noFill/>
                  </a:ln>
                  <a:solidFill>
                    <a:srgbClr val="000000"/>
                  </a:solidFill>
                  <a:effectLst/>
                  <a:uLnTx/>
                  <a:uFillTx/>
                  <a:latin typeface="Courier New" charset="0"/>
                  <a:ea typeface="+mn-ea"/>
                  <a:cs typeface="+mn-cs"/>
                </a:rPr>
                <a:t>::size()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Courier New" charset="0"/>
                  <a:ea typeface="+mn-ea"/>
                  <a:cs typeface="+mn-cs"/>
                </a:rPr>
                <a:t>   return count;</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Courier New" charset="0"/>
                  <a:ea typeface="+mn-ea"/>
                  <a:cs typeface="+mn-cs"/>
                </a:rPr>
                <a:t>}</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600" b="1" i="0" u="none" strike="noStrike" kern="1200" cap="none" spc="0" normalizeH="0" baseline="0" noProof="0" dirty="0">
                <a:ln>
                  <a:noFill/>
                </a:ln>
                <a:solidFill>
                  <a:srgbClr val="000000"/>
                </a:solidFill>
                <a:effectLst/>
                <a:uLnTx/>
                <a:uFillTx/>
                <a:latin typeface="Courier New"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1" i="0" u="none" strike="noStrike" kern="1200" cap="none" spc="0" normalizeH="0" baseline="0" noProof="0" dirty="0" err="1">
                  <a:ln>
                    <a:noFill/>
                  </a:ln>
                  <a:solidFill>
                    <a:srgbClr val="000000"/>
                  </a:solidFill>
                  <a:effectLst/>
                  <a:uLnTx/>
                  <a:uFillTx/>
                  <a:latin typeface="Courier New" charset="0"/>
                  <a:ea typeface="+mn-ea"/>
                  <a:cs typeface="+mn-cs"/>
                </a:rPr>
                <a:t>bool</a:t>
              </a:r>
              <a:r>
                <a:rPr kumimoji="0" lang="en-US" sz="1600" b="1" i="0" u="none" strike="noStrike" kern="1200" cap="none" spc="0" normalizeH="0" baseline="0" noProof="0" dirty="0">
                  <a:ln>
                    <a:noFill/>
                  </a:ln>
                  <a:solidFill>
                    <a:srgbClr val="000000"/>
                  </a:solidFill>
                  <a:effectLst/>
                  <a:uLnTx/>
                  <a:uFillTx/>
                  <a:latin typeface="Courier New" charset="0"/>
                  <a:ea typeface="+mn-ea"/>
                  <a:cs typeface="+mn-cs"/>
                </a:rPr>
                <a:t> </a:t>
              </a:r>
              <a:r>
                <a:rPr kumimoji="0" lang="en-US" sz="1600" b="1" i="0" u="none" strike="noStrike" kern="1200" cap="none" spc="0" normalizeH="0" baseline="0" noProof="0" dirty="0" err="1">
                  <a:ln>
                    <a:noFill/>
                  </a:ln>
                  <a:solidFill>
                    <a:srgbClr val="000000"/>
                  </a:solidFill>
                  <a:effectLst/>
                  <a:uLnTx/>
                  <a:uFillTx/>
                  <a:latin typeface="Courier New" charset="0"/>
                  <a:ea typeface="+mn-ea"/>
                  <a:cs typeface="+mn-cs"/>
                </a:rPr>
                <a:t>CharStack::isEmpty</a:t>
              </a:r>
              <a:r>
                <a:rPr kumimoji="0" lang="en-US" sz="1600" b="1" i="0" u="none" strike="noStrike" kern="1200" cap="none" spc="0" normalizeH="0" baseline="0" noProof="0" dirty="0">
                  <a:ln>
                    <a:noFill/>
                  </a:ln>
                  <a:solidFill>
                    <a:srgbClr val="000000"/>
                  </a:solidFill>
                  <a:effectLst/>
                  <a:uLnTx/>
                  <a:uFillTx/>
                  <a:latin typeface="Courier New" charset="0"/>
                  <a:ea typeface="+mn-ea"/>
                  <a:cs typeface="+mn-cs"/>
                </a:rPr>
                <a:t>()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Courier New" charset="0"/>
                  <a:ea typeface="+mn-ea"/>
                  <a:cs typeface="+mn-cs"/>
                </a:rPr>
                <a:t>   return count == 0;</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Courier New" charset="0"/>
                  <a:ea typeface="+mn-ea"/>
                  <a:cs typeface="+mn-cs"/>
                </a:rPr>
                <a:t>}</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600" b="1" i="0" u="none" strike="noStrike" kern="1200" cap="none" spc="0" normalizeH="0" baseline="0" noProof="0" dirty="0">
                <a:ln>
                  <a:noFill/>
                </a:ln>
                <a:solidFill>
                  <a:srgbClr val="000000"/>
                </a:solidFill>
                <a:effectLst/>
                <a:uLnTx/>
                <a:uFillTx/>
                <a:latin typeface="Courier New"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Courier New" charset="0"/>
                  <a:ea typeface="+mn-ea"/>
                  <a:cs typeface="+mn-cs"/>
                </a:rPr>
                <a:t>void </a:t>
              </a:r>
              <a:r>
                <a:rPr kumimoji="0" lang="en-US" sz="1600" b="1" i="0" u="none" strike="noStrike" kern="1200" cap="none" spc="0" normalizeH="0" baseline="0" noProof="0" dirty="0" err="1">
                  <a:ln>
                    <a:noFill/>
                  </a:ln>
                  <a:solidFill>
                    <a:srgbClr val="000000"/>
                  </a:solidFill>
                  <a:effectLst/>
                  <a:uLnTx/>
                  <a:uFillTx/>
                  <a:latin typeface="Courier New" charset="0"/>
                  <a:ea typeface="+mn-ea"/>
                  <a:cs typeface="+mn-cs"/>
                </a:rPr>
                <a:t>CharStack::clear</a:t>
              </a:r>
              <a:r>
                <a:rPr kumimoji="0" lang="en-US" sz="1600" b="1" i="0" u="none" strike="noStrike" kern="1200" cap="none" spc="0" normalizeH="0" baseline="0" noProof="0" dirty="0">
                  <a:ln>
                    <a:noFill/>
                  </a:ln>
                  <a:solidFill>
                    <a:srgbClr val="000000"/>
                  </a:solidFill>
                  <a:effectLst/>
                  <a:uLnTx/>
                  <a:uFillTx/>
                  <a:latin typeface="Courier New" charset="0"/>
                  <a:ea typeface="+mn-ea"/>
                  <a:cs typeface="+mn-cs"/>
                </a:rPr>
                <a:t>()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Courier New" charset="0"/>
                  <a:ea typeface="+mn-ea"/>
                  <a:cs typeface="+mn-cs"/>
                </a:rPr>
                <a:t>   count = 0;</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Courier New" charset="0"/>
                  <a:ea typeface="+mn-ea"/>
                  <a:cs typeface="+mn-cs"/>
                </a:rPr>
                <a:t>}</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600" b="1" i="0" u="none" strike="noStrike" kern="1200" cap="none" spc="0" normalizeH="0" baseline="0" noProof="0" dirty="0">
                <a:ln>
                  <a:noFill/>
                </a:ln>
                <a:solidFill>
                  <a:srgbClr val="000000"/>
                </a:solidFill>
                <a:effectLst/>
                <a:uLnTx/>
                <a:uFillTx/>
                <a:latin typeface="Courier New"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Courier New" charset="0"/>
                  <a:ea typeface="+mn-ea"/>
                  <a:cs typeface="+mn-cs"/>
                </a:rPr>
                <a:t>void </a:t>
              </a:r>
              <a:r>
                <a:rPr kumimoji="0" lang="en-US" sz="1600" b="1" i="0" u="none" strike="noStrike" kern="1200" cap="none" spc="0" normalizeH="0" baseline="0" noProof="0" dirty="0" err="1">
                  <a:ln>
                    <a:noFill/>
                  </a:ln>
                  <a:solidFill>
                    <a:srgbClr val="000000"/>
                  </a:solidFill>
                  <a:effectLst/>
                  <a:uLnTx/>
                  <a:uFillTx/>
                  <a:latin typeface="Courier New" charset="0"/>
                  <a:ea typeface="+mn-ea"/>
                  <a:cs typeface="+mn-cs"/>
                </a:rPr>
                <a:t>CharStack::push(char</a:t>
              </a:r>
              <a:r>
                <a:rPr kumimoji="0" lang="en-US" sz="1600" b="1" i="0" u="none" strike="noStrike" kern="1200" cap="none" spc="0" normalizeH="0" baseline="0" noProof="0" dirty="0">
                  <a:ln>
                    <a:noFill/>
                  </a:ln>
                  <a:solidFill>
                    <a:srgbClr val="000000"/>
                  </a:solidFill>
                  <a:effectLst/>
                  <a:uLnTx/>
                  <a:uFillTx/>
                  <a:latin typeface="Courier New" charset="0"/>
                  <a:ea typeface="+mn-ea"/>
                  <a:cs typeface="+mn-cs"/>
                </a:rPr>
                <a:t> </a:t>
              </a:r>
              <a:r>
                <a:rPr kumimoji="0" lang="en-US" sz="1600" b="1" i="0" u="none" strike="noStrike" kern="1200" cap="none" spc="0" normalizeH="0" baseline="0" noProof="0" dirty="0" err="1">
                  <a:ln>
                    <a:noFill/>
                  </a:ln>
                  <a:solidFill>
                    <a:srgbClr val="000000"/>
                  </a:solidFill>
                  <a:effectLst/>
                  <a:uLnTx/>
                  <a:uFillTx/>
                  <a:latin typeface="Courier New" charset="0"/>
                  <a:ea typeface="+mn-ea"/>
                  <a:cs typeface="+mn-cs"/>
                </a:rPr>
                <a:t>ch</a:t>
              </a:r>
              <a:r>
                <a:rPr kumimoji="0" lang="en-US" sz="1600" b="1" i="0" u="none" strike="noStrike" kern="1200" cap="none" spc="0" normalizeH="0" baseline="0" noProof="0" dirty="0">
                  <a:ln>
                    <a:noFill/>
                  </a:ln>
                  <a:solidFill>
                    <a:srgbClr val="000000"/>
                  </a:solidFill>
                  <a:effectLst/>
                  <a:uLnTx/>
                  <a:uFillTx/>
                  <a:latin typeface="Courier New" charset="0"/>
                  <a:ea typeface="+mn-ea"/>
                  <a:cs typeface="+mn-cs"/>
                </a:rPr>
                <a:t>)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Courier New" charset="0"/>
                  <a:ea typeface="+mn-ea"/>
                  <a:cs typeface="+mn-cs"/>
                </a:rPr>
                <a:t>   if (count == capacity) </a:t>
              </a:r>
              <a:r>
                <a:rPr kumimoji="0" lang="en-US" sz="1600" b="1" i="0" u="none" strike="noStrike" kern="1200" cap="none" spc="0" normalizeH="0" baseline="0" noProof="0" dirty="0" err="1">
                  <a:ln>
                    <a:noFill/>
                  </a:ln>
                  <a:solidFill>
                    <a:srgbClr val="000000"/>
                  </a:solidFill>
                  <a:effectLst/>
                  <a:uLnTx/>
                  <a:uFillTx/>
                  <a:latin typeface="Courier New" charset="0"/>
                  <a:ea typeface="+mn-ea"/>
                  <a:cs typeface="+mn-cs"/>
                </a:rPr>
                <a:t>expandCapacity</a:t>
              </a:r>
              <a:r>
                <a:rPr kumimoji="0" lang="en-US" sz="1600" b="1" i="0" u="none" strike="noStrike" kern="1200" cap="none" spc="0" normalizeH="0" baseline="0" noProof="0" dirty="0">
                  <a:ln>
                    <a:noFill/>
                  </a:ln>
                  <a:solidFill>
                    <a:srgbClr val="000000"/>
                  </a:solidFill>
                  <a:effectLst/>
                  <a:uLnTx/>
                  <a:uFillTx/>
                  <a:latin typeface="Courier New" charset="0"/>
                  <a:ea typeface="+mn-ea"/>
                  <a:cs typeface="+mn-cs"/>
                </a:rPr>
                <a:t>();</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Courier New" charset="0"/>
                  <a:ea typeface="+mn-ea"/>
                  <a:cs typeface="+mn-cs"/>
                </a:rPr>
                <a:t>   </a:t>
              </a:r>
              <a:r>
                <a:rPr kumimoji="0" lang="en-US" sz="1600" b="1" i="0" u="none" strike="noStrike" kern="1200" cap="none" spc="0" normalizeH="0" baseline="0" noProof="0" dirty="0" err="1">
                  <a:ln>
                    <a:noFill/>
                  </a:ln>
                  <a:solidFill>
                    <a:srgbClr val="000000"/>
                  </a:solidFill>
                  <a:effectLst/>
                  <a:uLnTx/>
                  <a:uFillTx/>
                  <a:latin typeface="Courier New" charset="0"/>
                  <a:ea typeface="+mn-ea"/>
                  <a:cs typeface="+mn-cs"/>
                </a:rPr>
                <a:t>array[count</a:t>
              </a:r>
              <a:r>
                <a:rPr kumimoji="0" lang="en-US" sz="1600" b="1" i="0" u="none" strike="noStrike" kern="1200" cap="none" spc="0" normalizeH="0" baseline="0" noProof="0" dirty="0">
                  <a:ln>
                    <a:noFill/>
                  </a:ln>
                  <a:solidFill>
                    <a:srgbClr val="000000"/>
                  </a:solidFill>
                  <a:effectLst/>
                  <a:uLnTx/>
                  <a:uFillTx/>
                  <a:latin typeface="Courier New" charset="0"/>
                  <a:ea typeface="+mn-ea"/>
                  <a:cs typeface="+mn-cs"/>
                </a:rPr>
                <a:t>++] = </a:t>
              </a:r>
              <a:r>
                <a:rPr kumimoji="0" lang="en-US" sz="1600" b="1" i="0" u="none" strike="noStrike" kern="1200" cap="none" spc="0" normalizeH="0" baseline="0" noProof="0" dirty="0" err="1">
                  <a:ln>
                    <a:noFill/>
                  </a:ln>
                  <a:solidFill>
                    <a:srgbClr val="000000"/>
                  </a:solidFill>
                  <a:effectLst/>
                  <a:uLnTx/>
                  <a:uFillTx/>
                  <a:latin typeface="Courier New" charset="0"/>
                  <a:ea typeface="+mn-ea"/>
                  <a:cs typeface="+mn-cs"/>
                </a:rPr>
                <a:t>ch</a:t>
              </a:r>
              <a:r>
                <a:rPr kumimoji="0" lang="en-US" sz="1600" b="1" i="0" u="none" strike="noStrike" kern="1200" cap="none" spc="0" normalizeH="0" baseline="0" noProof="0" dirty="0">
                  <a:ln>
                    <a:noFill/>
                  </a:ln>
                  <a:solidFill>
                    <a:srgbClr val="000000"/>
                  </a:solidFill>
                  <a:effectLst/>
                  <a:uLnTx/>
                  <a:uFillTx/>
                  <a:latin typeface="Courier New" charset="0"/>
                  <a:ea typeface="+mn-ea"/>
                  <a:cs typeface="+mn-cs"/>
                </a:rPr>
                <a:t>;</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Courier New" charset="0"/>
                  <a:ea typeface="+mn-ea"/>
                  <a:cs typeface="+mn-cs"/>
                </a:rPr>
                <a:t>}</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600" b="1" i="0" u="none" strike="noStrike" kern="1200" cap="none" spc="0" normalizeH="0" baseline="0" noProof="0" dirty="0">
                <a:ln>
                  <a:noFill/>
                </a:ln>
                <a:solidFill>
                  <a:srgbClr val="000000"/>
                </a:solidFill>
                <a:effectLst/>
                <a:uLnTx/>
                <a:uFillTx/>
                <a:latin typeface="Courier New"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Courier New" charset="0"/>
                  <a:ea typeface="+mn-ea"/>
                  <a:cs typeface="+mn-cs"/>
                </a:rPr>
                <a:t>char </a:t>
              </a:r>
              <a:r>
                <a:rPr kumimoji="0" lang="en-US" sz="1600" b="1" i="0" u="none" strike="noStrike" kern="1200" cap="none" spc="0" normalizeH="0" baseline="0" noProof="0" dirty="0" err="1">
                  <a:ln>
                    <a:noFill/>
                  </a:ln>
                  <a:solidFill>
                    <a:srgbClr val="000000"/>
                  </a:solidFill>
                  <a:effectLst/>
                  <a:uLnTx/>
                  <a:uFillTx/>
                  <a:latin typeface="Courier New" charset="0"/>
                  <a:ea typeface="+mn-ea"/>
                  <a:cs typeface="+mn-cs"/>
                </a:rPr>
                <a:t>CharStack::pop</a:t>
              </a:r>
              <a:r>
                <a:rPr kumimoji="0" lang="en-US" sz="1600" b="1" i="0" u="none" strike="noStrike" kern="1200" cap="none" spc="0" normalizeH="0" baseline="0" noProof="0" dirty="0">
                  <a:ln>
                    <a:noFill/>
                  </a:ln>
                  <a:solidFill>
                    <a:srgbClr val="000000"/>
                  </a:solidFill>
                  <a:effectLst/>
                  <a:uLnTx/>
                  <a:uFillTx/>
                  <a:latin typeface="Courier New" charset="0"/>
                  <a:ea typeface="+mn-ea"/>
                  <a:cs typeface="+mn-cs"/>
                </a:rPr>
                <a:t>()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Courier New" charset="0"/>
                  <a:ea typeface="+mn-ea"/>
                  <a:cs typeface="+mn-cs"/>
                </a:rPr>
                <a:t>   if (</a:t>
              </a:r>
              <a:r>
                <a:rPr kumimoji="0" lang="en-US" sz="1600" b="1" i="0" u="none" strike="noStrike" kern="1200" cap="none" spc="0" normalizeH="0" baseline="0" noProof="0" dirty="0" err="1">
                  <a:ln>
                    <a:noFill/>
                  </a:ln>
                  <a:solidFill>
                    <a:srgbClr val="000000"/>
                  </a:solidFill>
                  <a:effectLst/>
                  <a:uLnTx/>
                  <a:uFillTx/>
                  <a:latin typeface="Courier New" charset="0"/>
                  <a:ea typeface="+mn-ea"/>
                  <a:cs typeface="+mn-cs"/>
                </a:rPr>
                <a:t>isEmpty</a:t>
              </a:r>
              <a:r>
                <a:rPr kumimoji="0" lang="en-US" sz="1600" b="1" i="0" u="none" strike="noStrike" kern="1200" cap="none" spc="0" normalizeH="0" baseline="0" noProof="0" dirty="0">
                  <a:ln>
                    <a:noFill/>
                  </a:ln>
                  <a:solidFill>
                    <a:srgbClr val="000000"/>
                  </a:solidFill>
                  <a:effectLst/>
                  <a:uLnTx/>
                  <a:uFillTx/>
                  <a:latin typeface="Courier New" charset="0"/>
                  <a:ea typeface="+mn-ea"/>
                  <a:cs typeface="+mn-cs"/>
                </a:rPr>
                <a:t>()) </a:t>
              </a:r>
              <a:r>
                <a:rPr kumimoji="0" lang="en-US" sz="1600" b="1" i="0" u="none" strike="noStrike" kern="1200" cap="none" spc="0" normalizeH="0" baseline="0" noProof="0" dirty="0" err="1">
                  <a:ln>
                    <a:noFill/>
                  </a:ln>
                  <a:solidFill>
                    <a:srgbClr val="000000"/>
                  </a:solidFill>
                  <a:effectLst/>
                  <a:uLnTx/>
                  <a:uFillTx/>
                  <a:latin typeface="Courier New" charset="0"/>
                  <a:ea typeface="+mn-ea"/>
                  <a:cs typeface="+mn-cs"/>
                </a:rPr>
                <a:t>error("pop</a:t>
              </a:r>
              <a:r>
                <a:rPr kumimoji="0" lang="en-US" sz="1600" b="1" i="0" u="none" strike="noStrike" kern="1200" cap="none" spc="0" normalizeH="0" baseline="0" noProof="0" dirty="0">
                  <a:ln>
                    <a:noFill/>
                  </a:ln>
                  <a:solidFill>
                    <a:srgbClr val="000000"/>
                  </a:solidFill>
                  <a:effectLst/>
                  <a:uLnTx/>
                  <a:uFillTx/>
                  <a:latin typeface="Courier New" charset="0"/>
                  <a:ea typeface="+mn-ea"/>
                  <a:cs typeface="+mn-cs"/>
                </a:rPr>
                <a:t>: Attempting to pop an empty stack");</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Courier New" charset="0"/>
                  <a:ea typeface="+mn-ea"/>
                  <a:cs typeface="+mn-cs"/>
                </a:rPr>
                <a:t>   return array[--count];</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Courier New" charset="0"/>
                  <a:ea typeface="+mn-ea"/>
                  <a:cs typeface="+mn-cs"/>
                </a:rPr>
                <a:t>}</a:t>
              </a:r>
            </a:p>
          </p:txBody>
        </p:sp>
      </p:grpSp>
      <p:sp>
        <p:nvSpPr>
          <p:cNvPr id="928775" name="Rectangle 7"/>
          <p:cNvSpPr>
            <a:spLocks noChangeArrowheads="1"/>
          </p:cNvSpPr>
          <p:nvPr/>
        </p:nvSpPr>
        <p:spPr bwMode="auto">
          <a:xfrm>
            <a:off x="0" y="0"/>
            <a:ext cx="9131300" cy="1089025"/>
          </a:xfrm>
          <a:prstGeom prst="rect">
            <a:avLst/>
          </a:prstGeom>
          <a:solidFill>
            <a:srgbClr val="CCFFFF"/>
          </a:solidFill>
          <a:ln w="9525">
            <a:noFill/>
            <a:miter lim="800000"/>
            <a:headEnd/>
            <a:tailEnd/>
          </a:ln>
          <a:effectLst/>
        </p:spPr>
        <p:txBody>
          <a:bodyPr wrap="none" anchor="ct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928776" name="Rectangle 8"/>
          <p:cNvSpPr>
            <a:spLocks noChangeArrowheads="1"/>
          </p:cNvSpPr>
          <p:nvPr/>
        </p:nvSpPr>
        <p:spPr bwMode="auto">
          <a:xfrm>
            <a:off x="0" y="6567488"/>
            <a:ext cx="9131300" cy="290512"/>
          </a:xfrm>
          <a:prstGeom prst="rect">
            <a:avLst/>
          </a:prstGeom>
          <a:solidFill>
            <a:srgbClr val="CCFFFF"/>
          </a:solidFill>
          <a:ln w="9525">
            <a:noFill/>
            <a:miter lim="800000"/>
            <a:headEnd/>
            <a:tailEnd/>
          </a:ln>
          <a:effectLst/>
        </p:spPr>
        <p:txBody>
          <a:bodyPr wrap="none" anchor="ct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928777" name="Rectangle 9"/>
          <p:cNvSpPr>
            <a:spLocks noGrp="1" noChangeArrowheads="1"/>
          </p:cNvSpPr>
          <p:nvPr>
            <p:ph type="title"/>
          </p:nvPr>
        </p:nvSpPr>
        <p:spPr>
          <a:xfrm>
            <a:off x="0" y="76200"/>
            <a:ext cx="9144000" cy="1143000"/>
          </a:xfrm>
          <a:noFill/>
          <a:ln/>
        </p:spPr>
        <p:txBody>
          <a:bodyPr/>
          <a:lstStyle/>
          <a:p>
            <a:r>
              <a:rPr lang="en-US" sz="4000" dirty="0">
                <a:solidFill>
                  <a:srgbClr val="FF0000"/>
                </a:solidFill>
              </a:rPr>
              <a:t>The </a:t>
            </a:r>
            <a:r>
              <a:rPr lang="en-US" sz="3600" b="1" dirty="0" err="1">
                <a:solidFill>
                  <a:srgbClr val="FF0000"/>
                </a:solidFill>
                <a:latin typeface="Courier New" charset="0"/>
              </a:rPr>
              <a:t>charstack.cpp</a:t>
            </a:r>
            <a:r>
              <a:rPr lang="en-US" sz="4000" dirty="0">
                <a:solidFill>
                  <a:srgbClr val="FF0000"/>
                </a:solidFill>
              </a:rPr>
              <a:t> Implementation</a:t>
            </a:r>
          </a:p>
        </p:txBody>
      </p:sp>
      <p:sp>
        <p:nvSpPr>
          <p:cNvPr id="928778" name="Rectangle 10"/>
          <p:cNvSpPr>
            <a:spLocks noChangeArrowheads="1"/>
          </p:cNvSpPr>
          <p:nvPr/>
        </p:nvSpPr>
        <p:spPr bwMode="auto">
          <a:xfrm>
            <a:off x="304800" y="1076325"/>
            <a:ext cx="8534400" cy="5476875"/>
          </a:xfrm>
          <a:prstGeom prst="rect">
            <a:avLst/>
          </a:prstGeom>
          <a:noFill/>
          <a:ln w="9525">
            <a:solidFill>
              <a:schemeClr val="tx1"/>
            </a:solidFill>
            <a:miter lim="800000"/>
            <a:headEnd/>
            <a:tailEnd/>
          </a:ln>
          <a:effectLst/>
        </p:spPr>
        <p:txBody>
          <a:bodyPr wrap="none" anchor="ctr">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Times New Roman" charset="0"/>
              <a:ea typeface="+mn-ea"/>
              <a:cs typeface="+mn-cs"/>
            </a:endParaRPr>
          </a:p>
        </p:txBody>
      </p:sp>
    </p:spTree>
    <p:extLst>
      <p:ext uri="{BB962C8B-B14F-4D97-AF65-F5344CB8AC3E}">
        <p14:creationId xmlns:p14="http://schemas.microsoft.com/office/powerpoint/2010/main" val="260330254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xit" presetSubtype="1" fill="hold" grpId="0" nodeType="afterEffect">
                                  <p:stCondLst>
                                    <p:cond delay="0"/>
                                  </p:stCondLst>
                                  <p:childTnLst>
                                    <p:anim calcmode="lin" valueType="num">
                                      <p:cBhvr additive="base">
                                        <p:cTn id="6" dur="1000"/>
                                        <p:tgtEl>
                                          <p:spTgt spid="928771"/>
                                        </p:tgtEl>
                                        <p:attrNameLst>
                                          <p:attrName>ppt_x</p:attrName>
                                        </p:attrNameLst>
                                      </p:cBhvr>
                                      <p:tavLst>
                                        <p:tav tm="0">
                                          <p:val>
                                            <p:strVal val="ppt_x"/>
                                          </p:val>
                                        </p:tav>
                                        <p:tav tm="100000">
                                          <p:val>
                                            <p:strVal val="ppt_x"/>
                                          </p:val>
                                        </p:tav>
                                      </p:tavLst>
                                    </p:anim>
                                    <p:anim calcmode="lin" valueType="num">
                                      <p:cBhvr additive="base">
                                        <p:cTn id="7" dur="1000"/>
                                        <p:tgtEl>
                                          <p:spTgt spid="928771"/>
                                        </p:tgtEl>
                                        <p:attrNameLst>
                                          <p:attrName>ppt_y</p:attrName>
                                        </p:attrNameLst>
                                      </p:cBhvr>
                                      <p:tavLst>
                                        <p:tav tm="0">
                                          <p:val>
                                            <p:strVal val="ppt_y"/>
                                          </p:val>
                                        </p:tav>
                                        <p:tav tm="100000">
                                          <p:val>
                                            <p:strVal val="0-ppt_h/2"/>
                                          </p:val>
                                        </p:tav>
                                      </p:tavLst>
                                    </p:anim>
                                    <p:set>
                                      <p:cBhvr>
                                        <p:cTn id="8" dur="1" fill="hold">
                                          <p:stCondLst>
                                            <p:cond delay="999"/>
                                          </p:stCondLst>
                                        </p:cTn>
                                        <p:tgtEl>
                                          <p:spTgt spid="928771"/>
                                        </p:tgtEl>
                                        <p:attrNameLst>
                                          <p:attrName>style.visibility</p:attrName>
                                        </p:attrNameLst>
                                      </p:cBhvr>
                                      <p:to>
                                        <p:strVal val="hidden"/>
                                      </p:to>
                                    </p:set>
                                  </p:childTnLst>
                                </p:cTn>
                              </p:par>
                              <p:par>
                                <p:cTn id="9" presetID="2" presetClass="entr" presetSubtype="4"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8771"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8770" name="Rectangle 2"/>
          <p:cNvSpPr>
            <a:spLocks noChangeArrowheads="1"/>
          </p:cNvSpPr>
          <p:nvPr/>
        </p:nvSpPr>
        <p:spPr bwMode="auto">
          <a:xfrm>
            <a:off x="304800" y="1076325"/>
            <a:ext cx="8534400" cy="5476875"/>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928771" name="Text Box 3"/>
          <p:cNvSpPr txBox="1">
            <a:spLocks noChangeArrowheads="1"/>
          </p:cNvSpPr>
          <p:nvPr/>
        </p:nvSpPr>
        <p:spPr bwMode="auto">
          <a:xfrm>
            <a:off x="373063" y="1193800"/>
            <a:ext cx="8440737" cy="5262980"/>
          </a:xfrm>
          <a:prstGeom prst="rect">
            <a:avLst/>
          </a:prstGeom>
          <a:noFill/>
          <a:ln w="9525">
            <a:noFill/>
            <a:miter lim="800000"/>
            <a:headEnd/>
            <a:tailEnd/>
          </a:ln>
          <a:effectLst/>
        </p:spPr>
        <p:txBody>
          <a:bodyPr>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Courier New" charset="0"/>
                <a:ea typeface="+mn-ea"/>
                <a:cs typeface="+mn-cs"/>
              </a:rPr>
              <a:t>int </a:t>
            </a:r>
            <a:r>
              <a:rPr kumimoji="0" lang="en-US" sz="1600" b="1" i="0" u="none" strike="noStrike" kern="1200" cap="none" spc="0" normalizeH="0" baseline="0" noProof="0" dirty="0" err="1">
                <a:ln>
                  <a:noFill/>
                </a:ln>
                <a:solidFill>
                  <a:srgbClr val="000000"/>
                </a:solidFill>
                <a:effectLst/>
                <a:uLnTx/>
                <a:uFillTx/>
                <a:latin typeface="Courier New" charset="0"/>
                <a:ea typeface="+mn-ea"/>
                <a:cs typeface="+mn-cs"/>
              </a:rPr>
              <a:t>CharStack</a:t>
            </a:r>
            <a:r>
              <a:rPr kumimoji="0" lang="en-US" sz="1600" b="1" i="0" u="none" strike="noStrike" kern="1200" cap="none" spc="0" normalizeH="0" baseline="0" noProof="0" dirty="0">
                <a:ln>
                  <a:noFill/>
                </a:ln>
                <a:solidFill>
                  <a:srgbClr val="000000"/>
                </a:solidFill>
                <a:effectLst/>
                <a:uLnTx/>
                <a:uFillTx/>
                <a:latin typeface="Courier New" charset="0"/>
                <a:ea typeface="+mn-ea"/>
                <a:cs typeface="+mn-cs"/>
              </a:rPr>
              <a:t>::size()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Courier New" charset="0"/>
                <a:ea typeface="+mn-ea"/>
                <a:cs typeface="+mn-cs"/>
              </a:rPr>
              <a:t>   return count;</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Courier New" charset="0"/>
                <a:ea typeface="+mn-ea"/>
                <a:cs typeface="+mn-cs"/>
              </a:rPr>
              <a:t>}</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600" b="1" i="0" u="none" strike="noStrike" kern="1200" cap="none" spc="0" normalizeH="0" baseline="0" noProof="0" dirty="0">
              <a:ln>
                <a:noFill/>
              </a:ln>
              <a:solidFill>
                <a:srgbClr val="000000"/>
              </a:solidFill>
              <a:effectLst/>
              <a:uLnTx/>
              <a:uFillTx/>
              <a:latin typeface="Courier New"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1" i="0" u="none" strike="noStrike" kern="1200" cap="none" spc="0" normalizeH="0" baseline="0" noProof="0" dirty="0" err="1">
                <a:ln>
                  <a:noFill/>
                </a:ln>
                <a:solidFill>
                  <a:srgbClr val="000000"/>
                </a:solidFill>
                <a:effectLst/>
                <a:uLnTx/>
                <a:uFillTx/>
                <a:latin typeface="Courier New" charset="0"/>
                <a:ea typeface="+mn-ea"/>
                <a:cs typeface="+mn-cs"/>
              </a:rPr>
              <a:t>bool</a:t>
            </a:r>
            <a:r>
              <a:rPr kumimoji="0" lang="en-US" sz="1600" b="1" i="0" u="none" strike="noStrike" kern="1200" cap="none" spc="0" normalizeH="0" baseline="0" noProof="0" dirty="0">
                <a:ln>
                  <a:noFill/>
                </a:ln>
                <a:solidFill>
                  <a:srgbClr val="000000"/>
                </a:solidFill>
                <a:effectLst/>
                <a:uLnTx/>
                <a:uFillTx/>
                <a:latin typeface="Courier New" charset="0"/>
                <a:ea typeface="+mn-ea"/>
                <a:cs typeface="+mn-cs"/>
              </a:rPr>
              <a:t> </a:t>
            </a:r>
            <a:r>
              <a:rPr kumimoji="0" lang="en-US" sz="1600" b="1" i="0" u="none" strike="noStrike" kern="1200" cap="none" spc="0" normalizeH="0" baseline="0" noProof="0" dirty="0" err="1">
                <a:ln>
                  <a:noFill/>
                </a:ln>
                <a:solidFill>
                  <a:srgbClr val="000000"/>
                </a:solidFill>
                <a:effectLst/>
                <a:uLnTx/>
                <a:uFillTx/>
                <a:latin typeface="Courier New" charset="0"/>
                <a:ea typeface="+mn-ea"/>
                <a:cs typeface="+mn-cs"/>
              </a:rPr>
              <a:t>CharStack::isEmpty</a:t>
            </a:r>
            <a:r>
              <a:rPr kumimoji="0" lang="en-US" sz="1600" b="1" i="0" u="none" strike="noStrike" kern="1200" cap="none" spc="0" normalizeH="0" baseline="0" noProof="0" dirty="0">
                <a:ln>
                  <a:noFill/>
                </a:ln>
                <a:solidFill>
                  <a:srgbClr val="000000"/>
                </a:solidFill>
                <a:effectLst/>
                <a:uLnTx/>
                <a:uFillTx/>
                <a:latin typeface="Courier New" charset="0"/>
                <a:ea typeface="+mn-ea"/>
                <a:cs typeface="+mn-cs"/>
              </a:rPr>
              <a:t>()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Courier New" charset="0"/>
                <a:ea typeface="+mn-ea"/>
                <a:cs typeface="+mn-cs"/>
              </a:rPr>
              <a:t>   return count == 0;</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Courier New" charset="0"/>
                <a:ea typeface="+mn-ea"/>
                <a:cs typeface="+mn-cs"/>
              </a:rPr>
              <a:t>}</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600" b="1" i="0" u="none" strike="noStrike" kern="1200" cap="none" spc="0" normalizeH="0" baseline="0" noProof="0" dirty="0">
              <a:ln>
                <a:noFill/>
              </a:ln>
              <a:solidFill>
                <a:srgbClr val="000000"/>
              </a:solidFill>
              <a:effectLst/>
              <a:uLnTx/>
              <a:uFillTx/>
              <a:latin typeface="Courier New"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Courier New" charset="0"/>
                <a:ea typeface="+mn-ea"/>
                <a:cs typeface="+mn-cs"/>
              </a:rPr>
              <a:t>void </a:t>
            </a:r>
            <a:r>
              <a:rPr kumimoji="0" lang="en-US" sz="1600" b="1" i="0" u="none" strike="noStrike" kern="1200" cap="none" spc="0" normalizeH="0" baseline="0" noProof="0" dirty="0" err="1">
                <a:ln>
                  <a:noFill/>
                </a:ln>
                <a:solidFill>
                  <a:srgbClr val="000000"/>
                </a:solidFill>
                <a:effectLst/>
                <a:uLnTx/>
                <a:uFillTx/>
                <a:latin typeface="Courier New" charset="0"/>
                <a:ea typeface="+mn-ea"/>
                <a:cs typeface="+mn-cs"/>
              </a:rPr>
              <a:t>CharStack::clear</a:t>
            </a:r>
            <a:r>
              <a:rPr kumimoji="0" lang="en-US" sz="1600" b="1" i="0" u="none" strike="noStrike" kern="1200" cap="none" spc="0" normalizeH="0" baseline="0" noProof="0" dirty="0">
                <a:ln>
                  <a:noFill/>
                </a:ln>
                <a:solidFill>
                  <a:srgbClr val="000000"/>
                </a:solidFill>
                <a:effectLst/>
                <a:uLnTx/>
                <a:uFillTx/>
                <a:latin typeface="Courier New" charset="0"/>
                <a:ea typeface="+mn-ea"/>
                <a:cs typeface="+mn-cs"/>
              </a:rPr>
              <a:t>()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Courier New" charset="0"/>
                <a:ea typeface="+mn-ea"/>
                <a:cs typeface="+mn-cs"/>
              </a:rPr>
              <a:t>   count = 0;</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Courier New" charset="0"/>
                <a:ea typeface="+mn-ea"/>
                <a:cs typeface="+mn-cs"/>
              </a:rPr>
              <a:t>}</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600" b="1" i="0" u="none" strike="noStrike" kern="1200" cap="none" spc="0" normalizeH="0" baseline="0" noProof="0" dirty="0">
              <a:ln>
                <a:noFill/>
              </a:ln>
              <a:solidFill>
                <a:srgbClr val="000000"/>
              </a:solidFill>
              <a:effectLst/>
              <a:uLnTx/>
              <a:uFillTx/>
              <a:latin typeface="Courier New"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Courier New" charset="0"/>
                <a:ea typeface="+mn-ea"/>
                <a:cs typeface="+mn-cs"/>
              </a:rPr>
              <a:t>void </a:t>
            </a:r>
            <a:r>
              <a:rPr kumimoji="0" lang="en-US" sz="1600" b="1" i="0" u="none" strike="noStrike" kern="1200" cap="none" spc="0" normalizeH="0" baseline="0" noProof="0" dirty="0" err="1">
                <a:ln>
                  <a:noFill/>
                </a:ln>
                <a:solidFill>
                  <a:srgbClr val="000000"/>
                </a:solidFill>
                <a:effectLst/>
                <a:uLnTx/>
                <a:uFillTx/>
                <a:latin typeface="Courier New" charset="0"/>
                <a:ea typeface="+mn-ea"/>
                <a:cs typeface="+mn-cs"/>
              </a:rPr>
              <a:t>CharStack::push(char</a:t>
            </a:r>
            <a:r>
              <a:rPr kumimoji="0" lang="en-US" sz="1600" b="1" i="0" u="none" strike="noStrike" kern="1200" cap="none" spc="0" normalizeH="0" baseline="0" noProof="0" dirty="0">
                <a:ln>
                  <a:noFill/>
                </a:ln>
                <a:solidFill>
                  <a:srgbClr val="000000"/>
                </a:solidFill>
                <a:effectLst/>
                <a:uLnTx/>
                <a:uFillTx/>
                <a:latin typeface="Courier New" charset="0"/>
                <a:ea typeface="+mn-ea"/>
                <a:cs typeface="+mn-cs"/>
              </a:rPr>
              <a:t> </a:t>
            </a:r>
            <a:r>
              <a:rPr kumimoji="0" lang="en-US" sz="1600" b="1" i="0" u="none" strike="noStrike" kern="1200" cap="none" spc="0" normalizeH="0" baseline="0" noProof="0" dirty="0" err="1">
                <a:ln>
                  <a:noFill/>
                </a:ln>
                <a:solidFill>
                  <a:srgbClr val="000000"/>
                </a:solidFill>
                <a:effectLst/>
                <a:uLnTx/>
                <a:uFillTx/>
                <a:latin typeface="Courier New" charset="0"/>
                <a:ea typeface="+mn-ea"/>
                <a:cs typeface="+mn-cs"/>
              </a:rPr>
              <a:t>ch</a:t>
            </a:r>
            <a:r>
              <a:rPr kumimoji="0" lang="en-US" sz="1600" b="1" i="0" u="none" strike="noStrike" kern="1200" cap="none" spc="0" normalizeH="0" baseline="0" noProof="0" dirty="0">
                <a:ln>
                  <a:noFill/>
                </a:ln>
                <a:solidFill>
                  <a:srgbClr val="000000"/>
                </a:solidFill>
                <a:effectLst/>
                <a:uLnTx/>
                <a:uFillTx/>
                <a:latin typeface="Courier New" charset="0"/>
                <a:ea typeface="+mn-ea"/>
                <a:cs typeface="+mn-cs"/>
              </a:rPr>
              <a:t>)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Courier New" charset="0"/>
                <a:ea typeface="+mn-ea"/>
                <a:cs typeface="+mn-cs"/>
              </a:rPr>
              <a:t>   if (count == capacity) </a:t>
            </a:r>
            <a:r>
              <a:rPr kumimoji="0" lang="en-US" sz="1600" b="1" i="0" u="none" strike="noStrike" kern="1200" cap="none" spc="0" normalizeH="0" baseline="0" noProof="0" dirty="0" err="1">
                <a:ln>
                  <a:noFill/>
                </a:ln>
                <a:solidFill>
                  <a:srgbClr val="000000"/>
                </a:solidFill>
                <a:effectLst/>
                <a:uLnTx/>
                <a:uFillTx/>
                <a:latin typeface="Courier New" charset="0"/>
                <a:ea typeface="+mn-ea"/>
                <a:cs typeface="+mn-cs"/>
              </a:rPr>
              <a:t>expandCapacity</a:t>
            </a:r>
            <a:r>
              <a:rPr kumimoji="0" lang="en-US" sz="1600" b="1" i="0" u="none" strike="noStrike" kern="1200" cap="none" spc="0" normalizeH="0" baseline="0" noProof="0" dirty="0">
                <a:ln>
                  <a:noFill/>
                </a:ln>
                <a:solidFill>
                  <a:srgbClr val="000000"/>
                </a:solidFill>
                <a:effectLst/>
                <a:uLnTx/>
                <a:uFillTx/>
                <a:latin typeface="Courier New" charset="0"/>
                <a:ea typeface="+mn-ea"/>
                <a:cs typeface="+mn-cs"/>
              </a:rPr>
              <a:t>();</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Courier New" charset="0"/>
                <a:ea typeface="+mn-ea"/>
                <a:cs typeface="+mn-cs"/>
              </a:rPr>
              <a:t>   </a:t>
            </a:r>
            <a:r>
              <a:rPr kumimoji="0" lang="en-US" sz="1600" b="1" i="0" u="none" strike="noStrike" kern="1200" cap="none" spc="0" normalizeH="0" baseline="0" noProof="0" dirty="0" err="1">
                <a:ln>
                  <a:noFill/>
                </a:ln>
                <a:solidFill>
                  <a:srgbClr val="000000"/>
                </a:solidFill>
                <a:effectLst/>
                <a:uLnTx/>
                <a:uFillTx/>
                <a:latin typeface="Courier New" charset="0"/>
                <a:ea typeface="+mn-ea"/>
                <a:cs typeface="+mn-cs"/>
              </a:rPr>
              <a:t>array[count</a:t>
            </a:r>
            <a:r>
              <a:rPr kumimoji="0" lang="en-US" sz="1600" b="1" i="0" u="none" strike="noStrike" kern="1200" cap="none" spc="0" normalizeH="0" baseline="0" noProof="0" dirty="0">
                <a:ln>
                  <a:noFill/>
                </a:ln>
                <a:solidFill>
                  <a:srgbClr val="000000"/>
                </a:solidFill>
                <a:effectLst/>
                <a:uLnTx/>
                <a:uFillTx/>
                <a:latin typeface="Courier New" charset="0"/>
                <a:ea typeface="+mn-ea"/>
                <a:cs typeface="+mn-cs"/>
              </a:rPr>
              <a:t>++] = </a:t>
            </a:r>
            <a:r>
              <a:rPr kumimoji="0" lang="en-US" sz="1600" b="1" i="0" u="none" strike="noStrike" kern="1200" cap="none" spc="0" normalizeH="0" baseline="0" noProof="0" dirty="0" err="1">
                <a:ln>
                  <a:noFill/>
                </a:ln>
                <a:solidFill>
                  <a:srgbClr val="000000"/>
                </a:solidFill>
                <a:effectLst/>
                <a:uLnTx/>
                <a:uFillTx/>
                <a:latin typeface="Courier New" charset="0"/>
                <a:ea typeface="+mn-ea"/>
                <a:cs typeface="+mn-cs"/>
              </a:rPr>
              <a:t>ch</a:t>
            </a:r>
            <a:r>
              <a:rPr kumimoji="0" lang="en-US" sz="1600" b="1" i="0" u="none" strike="noStrike" kern="1200" cap="none" spc="0" normalizeH="0" baseline="0" noProof="0" dirty="0">
                <a:ln>
                  <a:noFill/>
                </a:ln>
                <a:solidFill>
                  <a:srgbClr val="000000"/>
                </a:solidFill>
                <a:effectLst/>
                <a:uLnTx/>
                <a:uFillTx/>
                <a:latin typeface="Courier New" charset="0"/>
                <a:ea typeface="+mn-ea"/>
                <a:cs typeface="+mn-cs"/>
              </a:rPr>
              <a:t>;</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Courier New" charset="0"/>
                <a:ea typeface="+mn-ea"/>
                <a:cs typeface="+mn-cs"/>
              </a:rPr>
              <a:t>}</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600" b="1" i="0" u="none" strike="noStrike" kern="1200" cap="none" spc="0" normalizeH="0" baseline="0" noProof="0" dirty="0">
              <a:ln>
                <a:noFill/>
              </a:ln>
              <a:solidFill>
                <a:srgbClr val="000000"/>
              </a:solidFill>
              <a:effectLst/>
              <a:uLnTx/>
              <a:uFillTx/>
              <a:latin typeface="Courier New"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Courier New" charset="0"/>
                <a:ea typeface="+mn-ea"/>
                <a:cs typeface="+mn-cs"/>
              </a:rPr>
              <a:t>char </a:t>
            </a:r>
            <a:r>
              <a:rPr kumimoji="0" lang="en-US" sz="1600" b="1" i="0" u="none" strike="noStrike" kern="1200" cap="none" spc="0" normalizeH="0" baseline="0" noProof="0" dirty="0" err="1">
                <a:ln>
                  <a:noFill/>
                </a:ln>
                <a:solidFill>
                  <a:srgbClr val="000000"/>
                </a:solidFill>
                <a:effectLst/>
                <a:uLnTx/>
                <a:uFillTx/>
                <a:latin typeface="Courier New" charset="0"/>
                <a:ea typeface="+mn-ea"/>
                <a:cs typeface="+mn-cs"/>
              </a:rPr>
              <a:t>CharStack::pop</a:t>
            </a:r>
            <a:r>
              <a:rPr kumimoji="0" lang="en-US" sz="1600" b="1" i="0" u="none" strike="noStrike" kern="1200" cap="none" spc="0" normalizeH="0" baseline="0" noProof="0" dirty="0">
                <a:ln>
                  <a:noFill/>
                </a:ln>
                <a:solidFill>
                  <a:srgbClr val="000000"/>
                </a:solidFill>
                <a:effectLst/>
                <a:uLnTx/>
                <a:uFillTx/>
                <a:latin typeface="Courier New" charset="0"/>
                <a:ea typeface="+mn-ea"/>
                <a:cs typeface="+mn-cs"/>
              </a:rPr>
              <a:t>()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Courier New" charset="0"/>
                <a:ea typeface="+mn-ea"/>
                <a:cs typeface="+mn-cs"/>
              </a:rPr>
              <a:t>   if (</a:t>
            </a:r>
            <a:r>
              <a:rPr kumimoji="0" lang="en-US" sz="1600" b="1" i="0" u="none" strike="noStrike" kern="1200" cap="none" spc="0" normalizeH="0" baseline="0" noProof="0" dirty="0" err="1">
                <a:ln>
                  <a:noFill/>
                </a:ln>
                <a:solidFill>
                  <a:srgbClr val="000000"/>
                </a:solidFill>
                <a:effectLst/>
                <a:uLnTx/>
                <a:uFillTx/>
                <a:latin typeface="Courier New" charset="0"/>
                <a:ea typeface="+mn-ea"/>
                <a:cs typeface="+mn-cs"/>
              </a:rPr>
              <a:t>isEmpty</a:t>
            </a:r>
            <a:r>
              <a:rPr kumimoji="0" lang="en-US" sz="1600" b="1" i="0" u="none" strike="noStrike" kern="1200" cap="none" spc="0" normalizeH="0" baseline="0" noProof="0" dirty="0">
                <a:ln>
                  <a:noFill/>
                </a:ln>
                <a:solidFill>
                  <a:srgbClr val="000000"/>
                </a:solidFill>
                <a:effectLst/>
                <a:uLnTx/>
                <a:uFillTx/>
                <a:latin typeface="Courier New" charset="0"/>
                <a:ea typeface="+mn-ea"/>
                <a:cs typeface="+mn-cs"/>
              </a:rPr>
              <a:t>()) </a:t>
            </a:r>
            <a:r>
              <a:rPr kumimoji="0" lang="en-US" sz="1600" b="1" i="0" u="none" strike="noStrike" kern="1200" cap="none" spc="0" normalizeH="0" baseline="0" noProof="0" dirty="0" err="1">
                <a:ln>
                  <a:noFill/>
                </a:ln>
                <a:solidFill>
                  <a:srgbClr val="000000"/>
                </a:solidFill>
                <a:effectLst/>
                <a:uLnTx/>
                <a:uFillTx/>
                <a:latin typeface="Courier New" charset="0"/>
                <a:ea typeface="+mn-ea"/>
                <a:cs typeface="+mn-cs"/>
              </a:rPr>
              <a:t>error("pop</a:t>
            </a:r>
            <a:r>
              <a:rPr kumimoji="0" lang="en-US" sz="1600" b="1" i="0" u="none" strike="noStrike" kern="1200" cap="none" spc="0" normalizeH="0" baseline="0" noProof="0" dirty="0">
                <a:ln>
                  <a:noFill/>
                </a:ln>
                <a:solidFill>
                  <a:srgbClr val="000000"/>
                </a:solidFill>
                <a:effectLst/>
                <a:uLnTx/>
                <a:uFillTx/>
                <a:latin typeface="Courier New" charset="0"/>
                <a:ea typeface="+mn-ea"/>
                <a:cs typeface="+mn-cs"/>
              </a:rPr>
              <a:t>: Attempting to pop an empty stack");</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Courier New" charset="0"/>
                <a:ea typeface="+mn-ea"/>
                <a:cs typeface="+mn-cs"/>
              </a:rPr>
              <a:t>   return array[--count];</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Courier New" charset="0"/>
                <a:ea typeface="+mn-ea"/>
                <a:cs typeface="+mn-cs"/>
              </a:rPr>
              <a:t>}</a:t>
            </a:r>
          </a:p>
        </p:txBody>
      </p:sp>
      <p:grpSp>
        <p:nvGrpSpPr>
          <p:cNvPr id="2" name="Group 4"/>
          <p:cNvGrpSpPr>
            <a:grpSpLocks/>
          </p:cNvGrpSpPr>
          <p:nvPr/>
        </p:nvGrpSpPr>
        <p:grpSpPr bwMode="auto">
          <a:xfrm>
            <a:off x="355600" y="1143000"/>
            <a:ext cx="8494713" cy="5257800"/>
            <a:chOff x="240" y="720"/>
            <a:chExt cx="5280" cy="3312"/>
          </a:xfrm>
        </p:grpSpPr>
        <p:sp>
          <p:nvSpPr>
            <p:cNvPr id="928773" name="Rectangle 5"/>
            <p:cNvSpPr>
              <a:spLocks noChangeArrowheads="1"/>
            </p:cNvSpPr>
            <p:nvPr/>
          </p:nvSpPr>
          <p:spPr bwMode="auto">
            <a:xfrm>
              <a:off x="240" y="720"/>
              <a:ext cx="5280" cy="3312"/>
            </a:xfrm>
            <a:prstGeom prst="rect">
              <a:avLst/>
            </a:prstGeom>
            <a:solidFill>
              <a:schemeClr val="bg1"/>
            </a:solidFill>
            <a:ln w="9525">
              <a:noFill/>
              <a:miter lim="800000"/>
              <a:headEnd/>
              <a:tailEnd/>
            </a:ln>
            <a:effectLst/>
          </p:spPr>
          <p:txBody>
            <a:bodyPr wrap="none" anchor="ct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928774" name="Text Box 6"/>
            <p:cNvSpPr txBox="1">
              <a:spLocks noChangeArrowheads="1"/>
            </p:cNvSpPr>
            <p:nvPr/>
          </p:nvSpPr>
          <p:spPr bwMode="auto">
            <a:xfrm>
              <a:off x="251" y="752"/>
              <a:ext cx="5261" cy="3005"/>
            </a:xfrm>
            <a:prstGeom prst="rect">
              <a:avLst/>
            </a:prstGeom>
            <a:noFill/>
            <a:ln w="9525">
              <a:noFill/>
              <a:miter lim="800000"/>
              <a:headEnd/>
              <a:tailEnd/>
            </a:ln>
            <a:effectLst/>
          </p:spPr>
          <p:txBody>
            <a:bodyPr>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0000FF"/>
                  </a:solidFill>
                  <a:effectLst/>
                  <a:uLnTx/>
                  <a:uFillTx/>
                  <a:latin typeface="Courier New" charset="0"/>
                  <a:ea typeface="+mn-ea"/>
                  <a:cs typeface="+mn-cs"/>
                </a:rPr>
                <a:t>/*</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0000FF"/>
                  </a:solidFill>
                  <a:effectLst/>
                  <a:uLnTx/>
                  <a:uFillTx/>
                  <a:latin typeface="Courier New" charset="0"/>
                  <a:ea typeface="+mn-ea"/>
                  <a:cs typeface="+mn-cs"/>
                </a:rPr>
                <a:t> * Implementation notes: </a:t>
              </a:r>
              <a:r>
                <a:rPr kumimoji="0" lang="en-US" sz="1600" b="1" i="0" u="none" strike="noStrike" kern="1200" cap="none" spc="0" normalizeH="0" baseline="0" noProof="0" dirty="0" err="1">
                  <a:ln>
                    <a:noFill/>
                  </a:ln>
                  <a:solidFill>
                    <a:srgbClr val="0000FF"/>
                  </a:solidFill>
                  <a:effectLst/>
                  <a:uLnTx/>
                  <a:uFillTx/>
                  <a:latin typeface="Courier New" charset="0"/>
                  <a:ea typeface="+mn-ea"/>
                  <a:cs typeface="+mn-cs"/>
                </a:rPr>
                <a:t>expandCapacity</a:t>
              </a:r>
              <a:endParaRPr kumimoji="0" lang="en-US" sz="1600" b="1" i="0" u="none" strike="noStrike" kern="1200" cap="none" spc="0" normalizeH="0" baseline="0" noProof="0" dirty="0">
                <a:ln>
                  <a:noFill/>
                </a:ln>
                <a:solidFill>
                  <a:srgbClr val="0000FF"/>
                </a:solidFill>
                <a:effectLst/>
                <a:uLnTx/>
                <a:uFillTx/>
                <a:latin typeface="Courier New"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0000FF"/>
                  </a:solidFill>
                  <a:effectLst/>
                  <a:uLnTx/>
                  <a:uFillTx/>
                  <a:latin typeface="Courier New" charset="0"/>
                  <a:ea typeface="+mn-ea"/>
                  <a:cs typeface="+mn-cs"/>
                </a:rPr>
                <a:t> *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0000FF"/>
                  </a:solidFill>
                  <a:effectLst/>
                  <a:uLnTx/>
                  <a:uFillTx/>
                  <a:latin typeface="Courier New" charset="0"/>
                  <a:ea typeface="+mn-ea"/>
                  <a:cs typeface="+mn-cs"/>
                </a:rPr>
                <a:t> * This private method doubles the capacity of the elements array</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0000FF"/>
                  </a:solidFill>
                  <a:effectLst/>
                  <a:uLnTx/>
                  <a:uFillTx/>
                  <a:latin typeface="Courier New" charset="0"/>
                  <a:ea typeface="+mn-ea"/>
                  <a:cs typeface="+mn-cs"/>
                </a:rPr>
                <a:t> * whenever it runs out of space.  To do so, it must copy the</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0000FF"/>
                  </a:solidFill>
                  <a:effectLst/>
                  <a:uLnTx/>
                  <a:uFillTx/>
                  <a:latin typeface="Courier New" charset="0"/>
                  <a:ea typeface="+mn-ea"/>
                  <a:cs typeface="+mn-cs"/>
                </a:rPr>
                <a:t> * pointer to the old array, allocate a new array with twice the</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0000FF"/>
                  </a:solidFill>
                  <a:effectLst/>
                  <a:uLnTx/>
                  <a:uFillTx/>
                  <a:latin typeface="Courier New" charset="0"/>
                  <a:ea typeface="+mn-ea"/>
                  <a:cs typeface="+mn-cs"/>
                </a:rPr>
                <a:t> * capacity, copy the characters from the old array to the new</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0000FF"/>
                  </a:solidFill>
                  <a:effectLst/>
                  <a:uLnTx/>
                  <a:uFillTx/>
                  <a:latin typeface="Courier New" charset="0"/>
                  <a:ea typeface="+mn-ea"/>
                  <a:cs typeface="+mn-cs"/>
                </a:rPr>
                <a:t> * one, and finally free the old storage.</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0000FF"/>
                  </a:solidFill>
                  <a:effectLst/>
                  <a:uLnTx/>
                  <a:uFillTx/>
                  <a:latin typeface="Courier New" charset="0"/>
                  <a:ea typeface="+mn-ea"/>
                  <a:cs typeface="+mn-cs"/>
                </a:rPr>
                <a:t> */</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600" b="1" i="0" u="none" strike="noStrike" kern="1200" cap="none" spc="0" normalizeH="0" baseline="0" noProof="0" dirty="0">
                <a:ln>
                  <a:noFill/>
                </a:ln>
                <a:solidFill>
                  <a:srgbClr val="000000"/>
                </a:solidFill>
                <a:effectLst/>
                <a:uLnTx/>
                <a:uFillTx/>
                <a:latin typeface="Courier New"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Courier New" charset="0"/>
                  <a:ea typeface="+mn-ea"/>
                  <a:cs typeface="+mn-cs"/>
                </a:rPr>
                <a:t>void </a:t>
              </a:r>
              <a:r>
                <a:rPr kumimoji="0" lang="en-US" sz="1600" b="1" i="0" u="none" strike="noStrike" kern="1200" cap="none" spc="0" normalizeH="0" baseline="0" noProof="0" dirty="0" err="1">
                  <a:ln>
                    <a:noFill/>
                  </a:ln>
                  <a:solidFill>
                    <a:srgbClr val="000000"/>
                  </a:solidFill>
                  <a:effectLst/>
                  <a:uLnTx/>
                  <a:uFillTx/>
                  <a:latin typeface="Courier New" charset="0"/>
                  <a:ea typeface="+mn-ea"/>
                  <a:cs typeface="+mn-cs"/>
                </a:rPr>
                <a:t>CharStack::expandCapacity</a:t>
              </a:r>
              <a:r>
                <a:rPr kumimoji="0" lang="en-US" sz="1600" b="1" i="0" u="none" strike="noStrike" kern="1200" cap="none" spc="0" normalizeH="0" baseline="0" noProof="0" dirty="0">
                  <a:ln>
                    <a:noFill/>
                  </a:ln>
                  <a:solidFill>
                    <a:srgbClr val="000000"/>
                  </a:solidFill>
                  <a:effectLst/>
                  <a:uLnTx/>
                  <a:uFillTx/>
                  <a:latin typeface="Courier New" charset="0"/>
                  <a:ea typeface="+mn-ea"/>
                  <a:cs typeface="+mn-cs"/>
                </a:rPr>
                <a:t>()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Courier New" charset="0"/>
                  <a:ea typeface="+mn-ea"/>
                  <a:cs typeface="+mn-cs"/>
                </a:rPr>
                <a:t>   char *</a:t>
              </a:r>
              <a:r>
                <a:rPr kumimoji="0" lang="en-US" sz="1600" b="1" i="0" u="none" strike="noStrike" kern="1200" cap="none" spc="0" normalizeH="0" baseline="0" noProof="0" dirty="0" err="1">
                  <a:ln>
                    <a:noFill/>
                  </a:ln>
                  <a:solidFill>
                    <a:srgbClr val="000000"/>
                  </a:solidFill>
                  <a:effectLst/>
                  <a:uLnTx/>
                  <a:uFillTx/>
                  <a:latin typeface="Courier New" charset="0"/>
                  <a:ea typeface="+mn-ea"/>
                  <a:cs typeface="+mn-cs"/>
                </a:rPr>
                <a:t>oldArray</a:t>
              </a:r>
              <a:r>
                <a:rPr kumimoji="0" lang="en-US" sz="1600" b="1" i="0" u="none" strike="noStrike" kern="1200" cap="none" spc="0" normalizeH="0" baseline="0" noProof="0" dirty="0">
                  <a:ln>
                    <a:noFill/>
                  </a:ln>
                  <a:solidFill>
                    <a:srgbClr val="000000"/>
                  </a:solidFill>
                  <a:effectLst/>
                  <a:uLnTx/>
                  <a:uFillTx/>
                  <a:latin typeface="Courier New" charset="0"/>
                  <a:ea typeface="+mn-ea"/>
                  <a:cs typeface="+mn-cs"/>
                </a:rPr>
                <a:t> = array;</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Courier New" charset="0"/>
                  <a:ea typeface="+mn-ea"/>
                  <a:cs typeface="+mn-cs"/>
                </a:rPr>
                <a:t>   capacity *= 2;</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Courier New" charset="0"/>
                  <a:ea typeface="+mn-ea"/>
                  <a:cs typeface="+mn-cs"/>
                </a:rPr>
                <a:t>   array = new </a:t>
              </a:r>
              <a:r>
                <a:rPr kumimoji="0" lang="en-US" sz="1600" b="1" i="0" u="none" strike="noStrike" kern="1200" cap="none" spc="0" normalizeH="0" baseline="0" noProof="0" dirty="0" err="1">
                  <a:ln>
                    <a:noFill/>
                  </a:ln>
                  <a:solidFill>
                    <a:srgbClr val="000000"/>
                  </a:solidFill>
                  <a:effectLst/>
                  <a:uLnTx/>
                  <a:uFillTx/>
                  <a:latin typeface="Courier New" charset="0"/>
                  <a:ea typeface="+mn-ea"/>
                  <a:cs typeface="+mn-cs"/>
                </a:rPr>
                <a:t>char[capacity</a:t>
              </a:r>
              <a:r>
                <a:rPr kumimoji="0" lang="en-US" sz="1600" b="1" i="0" u="none" strike="noStrike" kern="1200" cap="none" spc="0" normalizeH="0" baseline="0" noProof="0" dirty="0">
                  <a:ln>
                    <a:noFill/>
                  </a:ln>
                  <a:solidFill>
                    <a:srgbClr val="000000"/>
                  </a:solidFill>
                  <a:effectLst/>
                  <a:uLnTx/>
                  <a:uFillTx/>
                  <a:latin typeface="Courier New" charset="0"/>
                  <a:ea typeface="+mn-ea"/>
                  <a:cs typeface="+mn-cs"/>
                </a:rPr>
                <a:t>];</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Courier New" charset="0"/>
                  <a:ea typeface="+mn-ea"/>
                  <a:cs typeface="+mn-cs"/>
                </a:rPr>
                <a:t>   for (int </a:t>
              </a:r>
              <a:r>
                <a:rPr kumimoji="0" lang="en-US" sz="1600" b="1" i="0" u="none" strike="noStrike" kern="1200" cap="none" spc="0" normalizeH="0" baseline="0" noProof="0" dirty="0" err="1">
                  <a:ln>
                    <a:noFill/>
                  </a:ln>
                  <a:solidFill>
                    <a:srgbClr val="000000"/>
                  </a:solidFill>
                  <a:effectLst/>
                  <a:uLnTx/>
                  <a:uFillTx/>
                  <a:latin typeface="Courier New" charset="0"/>
                  <a:ea typeface="+mn-ea"/>
                  <a:cs typeface="+mn-cs"/>
                </a:rPr>
                <a:t>i</a:t>
              </a:r>
              <a:r>
                <a:rPr kumimoji="0" lang="en-US" sz="1600" b="1" i="0" u="none" strike="noStrike" kern="1200" cap="none" spc="0" normalizeH="0" baseline="0" noProof="0" dirty="0">
                  <a:ln>
                    <a:noFill/>
                  </a:ln>
                  <a:solidFill>
                    <a:srgbClr val="000000"/>
                  </a:solidFill>
                  <a:effectLst/>
                  <a:uLnTx/>
                  <a:uFillTx/>
                  <a:latin typeface="Courier New" charset="0"/>
                  <a:ea typeface="+mn-ea"/>
                  <a:cs typeface="+mn-cs"/>
                </a:rPr>
                <a:t> = 0; </a:t>
              </a:r>
              <a:r>
                <a:rPr kumimoji="0" lang="en-US" sz="1600" b="1" i="0" u="none" strike="noStrike" kern="1200" cap="none" spc="0" normalizeH="0" baseline="0" noProof="0" dirty="0" err="1">
                  <a:ln>
                    <a:noFill/>
                  </a:ln>
                  <a:solidFill>
                    <a:srgbClr val="000000"/>
                  </a:solidFill>
                  <a:effectLst/>
                  <a:uLnTx/>
                  <a:uFillTx/>
                  <a:latin typeface="Courier New" charset="0"/>
                  <a:ea typeface="+mn-ea"/>
                  <a:cs typeface="+mn-cs"/>
                </a:rPr>
                <a:t>i</a:t>
              </a:r>
              <a:r>
                <a:rPr kumimoji="0" lang="en-US" sz="1600" b="1" i="0" u="none" strike="noStrike" kern="1200" cap="none" spc="0" normalizeH="0" baseline="0" noProof="0" dirty="0">
                  <a:ln>
                    <a:noFill/>
                  </a:ln>
                  <a:solidFill>
                    <a:srgbClr val="000000"/>
                  </a:solidFill>
                  <a:effectLst/>
                  <a:uLnTx/>
                  <a:uFillTx/>
                  <a:latin typeface="Courier New" charset="0"/>
                  <a:ea typeface="+mn-ea"/>
                  <a:cs typeface="+mn-cs"/>
                </a:rPr>
                <a:t> &lt; count; </a:t>
              </a:r>
              <a:r>
                <a:rPr kumimoji="0" lang="en-US" sz="1600" b="1" i="0" u="none" strike="noStrike" kern="1200" cap="none" spc="0" normalizeH="0" baseline="0" noProof="0" dirty="0" err="1">
                  <a:ln>
                    <a:noFill/>
                  </a:ln>
                  <a:solidFill>
                    <a:srgbClr val="000000"/>
                  </a:solidFill>
                  <a:effectLst/>
                  <a:uLnTx/>
                  <a:uFillTx/>
                  <a:latin typeface="Courier New" charset="0"/>
                  <a:ea typeface="+mn-ea"/>
                  <a:cs typeface="+mn-cs"/>
                </a:rPr>
                <a:t>i</a:t>
              </a:r>
              <a:r>
                <a:rPr kumimoji="0" lang="en-US" sz="1600" b="1" i="0" u="none" strike="noStrike" kern="1200" cap="none" spc="0" normalizeH="0" baseline="0" noProof="0" dirty="0">
                  <a:ln>
                    <a:noFill/>
                  </a:ln>
                  <a:solidFill>
                    <a:srgbClr val="000000"/>
                  </a:solidFill>
                  <a:effectLst/>
                  <a:uLnTx/>
                  <a:uFillTx/>
                  <a:latin typeface="Courier New" charset="0"/>
                  <a:ea typeface="+mn-ea"/>
                  <a:cs typeface="+mn-cs"/>
                </a:rPr>
                <a:t>++)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Courier New" charset="0"/>
                  <a:ea typeface="+mn-ea"/>
                  <a:cs typeface="+mn-cs"/>
                </a:rPr>
                <a:t>      </a:t>
              </a:r>
              <a:r>
                <a:rPr kumimoji="0" lang="en-US" sz="1600" b="1" i="0" u="none" strike="noStrike" kern="1200" cap="none" spc="0" normalizeH="0" baseline="0" noProof="0" dirty="0" err="1">
                  <a:ln>
                    <a:noFill/>
                  </a:ln>
                  <a:solidFill>
                    <a:srgbClr val="000000"/>
                  </a:solidFill>
                  <a:effectLst/>
                  <a:uLnTx/>
                  <a:uFillTx/>
                  <a:latin typeface="Courier New" charset="0"/>
                  <a:ea typeface="+mn-ea"/>
                  <a:cs typeface="+mn-cs"/>
                </a:rPr>
                <a:t>array[i</a:t>
              </a:r>
              <a:r>
                <a:rPr kumimoji="0" lang="en-US" sz="1600" b="1" i="0" u="none" strike="noStrike" kern="1200" cap="none" spc="0" normalizeH="0" baseline="0" noProof="0" dirty="0">
                  <a:ln>
                    <a:noFill/>
                  </a:ln>
                  <a:solidFill>
                    <a:srgbClr val="000000"/>
                  </a:solidFill>
                  <a:effectLst/>
                  <a:uLnTx/>
                  <a:uFillTx/>
                  <a:latin typeface="Courier New" charset="0"/>
                  <a:ea typeface="+mn-ea"/>
                  <a:cs typeface="+mn-cs"/>
                </a:rPr>
                <a:t>] = </a:t>
              </a:r>
              <a:r>
                <a:rPr kumimoji="0" lang="en-US" sz="1600" b="1" i="0" u="none" strike="noStrike" kern="1200" cap="none" spc="0" normalizeH="0" baseline="0" noProof="0" dirty="0" err="1">
                  <a:ln>
                    <a:noFill/>
                  </a:ln>
                  <a:solidFill>
                    <a:srgbClr val="000000"/>
                  </a:solidFill>
                  <a:effectLst/>
                  <a:uLnTx/>
                  <a:uFillTx/>
                  <a:latin typeface="Courier New" charset="0"/>
                  <a:ea typeface="+mn-ea"/>
                  <a:cs typeface="+mn-cs"/>
                </a:rPr>
                <a:t>oldArray[i</a:t>
              </a:r>
              <a:r>
                <a:rPr kumimoji="0" lang="en-US" sz="1600" b="1" i="0" u="none" strike="noStrike" kern="1200" cap="none" spc="0" normalizeH="0" baseline="0" noProof="0" dirty="0">
                  <a:ln>
                    <a:noFill/>
                  </a:ln>
                  <a:solidFill>
                    <a:srgbClr val="000000"/>
                  </a:solidFill>
                  <a:effectLst/>
                  <a:uLnTx/>
                  <a:uFillTx/>
                  <a:latin typeface="Courier New" charset="0"/>
                  <a:ea typeface="+mn-ea"/>
                  <a:cs typeface="+mn-cs"/>
                </a:rPr>
                <a:t>];</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Courier New" charset="0"/>
                  <a:ea typeface="+mn-ea"/>
                  <a:cs typeface="+mn-cs"/>
                </a:rPr>
                <a:t>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Courier New" charset="0"/>
                  <a:ea typeface="+mn-ea"/>
                  <a:cs typeface="+mn-cs"/>
                </a:rPr>
                <a:t>   delete[] </a:t>
              </a:r>
              <a:r>
                <a:rPr kumimoji="0" lang="en-US" sz="1600" b="1" i="0" u="none" strike="noStrike" kern="1200" cap="none" spc="0" normalizeH="0" baseline="0" noProof="0" dirty="0" err="1">
                  <a:ln>
                    <a:noFill/>
                  </a:ln>
                  <a:solidFill>
                    <a:srgbClr val="000000"/>
                  </a:solidFill>
                  <a:effectLst/>
                  <a:uLnTx/>
                  <a:uFillTx/>
                  <a:latin typeface="Courier New" charset="0"/>
                  <a:ea typeface="+mn-ea"/>
                  <a:cs typeface="+mn-cs"/>
                </a:rPr>
                <a:t>oldArray</a:t>
              </a:r>
              <a:r>
                <a:rPr kumimoji="0" lang="en-US" sz="1600" b="1" i="0" u="none" strike="noStrike" kern="1200" cap="none" spc="0" normalizeH="0" baseline="0" noProof="0" dirty="0">
                  <a:ln>
                    <a:noFill/>
                  </a:ln>
                  <a:solidFill>
                    <a:srgbClr val="000000"/>
                  </a:solidFill>
                  <a:effectLst/>
                  <a:uLnTx/>
                  <a:uFillTx/>
                  <a:latin typeface="Courier New" charset="0"/>
                  <a:ea typeface="+mn-ea"/>
                  <a:cs typeface="+mn-cs"/>
                </a:rPr>
                <a:t>;</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Courier New" charset="0"/>
                  <a:ea typeface="+mn-ea"/>
                  <a:cs typeface="+mn-cs"/>
                </a:rPr>
                <a:t>}</a:t>
              </a:r>
            </a:p>
          </p:txBody>
        </p:sp>
      </p:grpSp>
      <p:sp>
        <p:nvSpPr>
          <p:cNvPr id="928775" name="Rectangle 7"/>
          <p:cNvSpPr>
            <a:spLocks noChangeArrowheads="1"/>
          </p:cNvSpPr>
          <p:nvPr/>
        </p:nvSpPr>
        <p:spPr bwMode="auto">
          <a:xfrm>
            <a:off x="0" y="0"/>
            <a:ext cx="9131300" cy="1089025"/>
          </a:xfrm>
          <a:prstGeom prst="rect">
            <a:avLst/>
          </a:prstGeom>
          <a:solidFill>
            <a:srgbClr val="CCFFFF"/>
          </a:solidFill>
          <a:ln w="9525">
            <a:noFill/>
            <a:miter lim="800000"/>
            <a:headEnd/>
            <a:tailEnd/>
          </a:ln>
          <a:effectLst/>
        </p:spPr>
        <p:txBody>
          <a:bodyPr wrap="none" anchor="ct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928776" name="Rectangle 8"/>
          <p:cNvSpPr>
            <a:spLocks noChangeArrowheads="1"/>
          </p:cNvSpPr>
          <p:nvPr/>
        </p:nvSpPr>
        <p:spPr bwMode="auto">
          <a:xfrm>
            <a:off x="0" y="6567488"/>
            <a:ext cx="9131300" cy="290512"/>
          </a:xfrm>
          <a:prstGeom prst="rect">
            <a:avLst/>
          </a:prstGeom>
          <a:solidFill>
            <a:srgbClr val="CCFFFF"/>
          </a:solidFill>
          <a:ln w="9525">
            <a:noFill/>
            <a:miter lim="800000"/>
            <a:headEnd/>
            <a:tailEnd/>
          </a:ln>
          <a:effectLst/>
        </p:spPr>
        <p:txBody>
          <a:bodyPr wrap="none" anchor="ct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928777" name="Rectangle 9"/>
          <p:cNvSpPr>
            <a:spLocks noGrp="1" noChangeArrowheads="1"/>
          </p:cNvSpPr>
          <p:nvPr>
            <p:ph type="title"/>
          </p:nvPr>
        </p:nvSpPr>
        <p:spPr>
          <a:xfrm>
            <a:off x="0" y="76200"/>
            <a:ext cx="9144000" cy="1143000"/>
          </a:xfrm>
          <a:noFill/>
          <a:ln/>
        </p:spPr>
        <p:txBody>
          <a:bodyPr/>
          <a:lstStyle/>
          <a:p>
            <a:r>
              <a:rPr lang="en-US" sz="4000" dirty="0">
                <a:solidFill>
                  <a:srgbClr val="FF0000"/>
                </a:solidFill>
              </a:rPr>
              <a:t>The </a:t>
            </a:r>
            <a:r>
              <a:rPr lang="en-US" sz="3600" b="1" dirty="0" err="1">
                <a:solidFill>
                  <a:srgbClr val="FF0000"/>
                </a:solidFill>
                <a:latin typeface="Courier New" charset="0"/>
              </a:rPr>
              <a:t>charstack.cpp</a:t>
            </a:r>
            <a:r>
              <a:rPr lang="en-US" sz="4000" dirty="0">
                <a:solidFill>
                  <a:srgbClr val="FF0000"/>
                </a:solidFill>
              </a:rPr>
              <a:t> Implementation</a:t>
            </a:r>
          </a:p>
        </p:txBody>
      </p:sp>
      <p:sp>
        <p:nvSpPr>
          <p:cNvPr id="928778" name="Rectangle 10"/>
          <p:cNvSpPr>
            <a:spLocks noChangeArrowheads="1"/>
          </p:cNvSpPr>
          <p:nvPr/>
        </p:nvSpPr>
        <p:spPr bwMode="auto">
          <a:xfrm>
            <a:off x="304800" y="1076325"/>
            <a:ext cx="8534400" cy="5476875"/>
          </a:xfrm>
          <a:prstGeom prst="rect">
            <a:avLst/>
          </a:prstGeom>
          <a:noFill/>
          <a:ln w="9525">
            <a:solidFill>
              <a:schemeClr val="tx1"/>
            </a:solidFill>
            <a:miter lim="800000"/>
            <a:headEnd/>
            <a:tailEnd/>
          </a:ln>
          <a:effectLst/>
        </p:spPr>
        <p:txBody>
          <a:bodyPr wrap="none" anchor="ctr">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Times New Roman" charset="0"/>
              <a:ea typeface="+mn-ea"/>
              <a:cs typeface="+mn-cs"/>
            </a:endParaRPr>
          </a:p>
        </p:txBody>
      </p:sp>
    </p:spTree>
    <p:extLst>
      <p:ext uri="{BB962C8B-B14F-4D97-AF65-F5344CB8AC3E}">
        <p14:creationId xmlns:p14="http://schemas.microsoft.com/office/powerpoint/2010/main" val="200042160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xit" presetSubtype="1" fill="hold" grpId="0" nodeType="afterEffect">
                                  <p:stCondLst>
                                    <p:cond delay="0"/>
                                  </p:stCondLst>
                                  <p:childTnLst>
                                    <p:anim calcmode="lin" valueType="num">
                                      <p:cBhvr additive="base">
                                        <p:cTn id="6" dur="1000"/>
                                        <p:tgtEl>
                                          <p:spTgt spid="928771"/>
                                        </p:tgtEl>
                                        <p:attrNameLst>
                                          <p:attrName>ppt_x</p:attrName>
                                        </p:attrNameLst>
                                      </p:cBhvr>
                                      <p:tavLst>
                                        <p:tav tm="0">
                                          <p:val>
                                            <p:strVal val="ppt_x"/>
                                          </p:val>
                                        </p:tav>
                                        <p:tav tm="100000">
                                          <p:val>
                                            <p:strVal val="ppt_x"/>
                                          </p:val>
                                        </p:tav>
                                      </p:tavLst>
                                    </p:anim>
                                    <p:anim calcmode="lin" valueType="num">
                                      <p:cBhvr additive="base">
                                        <p:cTn id="7" dur="1000"/>
                                        <p:tgtEl>
                                          <p:spTgt spid="928771"/>
                                        </p:tgtEl>
                                        <p:attrNameLst>
                                          <p:attrName>ppt_y</p:attrName>
                                        </p:attrNameLst>
                                      </p:cBhvr>
                                      <p:tavLst>
                                        <p:tav tm="0">
                                          <p:val>
                                            <p:strVal val="ppt_y"/>
                                          </p:val>
                                        </p:tav>
                                        <p:tav tm="100000">
                                          <p:val>
                                            <p:strVal val="0-ppt_h/2"/>
                                          </p:val>
                                        </p:tav>
                                      </p:tavLst>
                                    </p:anim>
                                    <p:set>
                                      <p:cBhvr>
                                        <p:cTn id="8" dur="1" fill="hold">
                                          <p:stCondLst>
                                            <p:cond delay="999"/>
                                          </p:stCondLst>
                                        </p:cTn>
                                        <p:tgtEl>
                                          <p:spTgt spid="928771"/>
                                        </p:tgtEl>
                                        <p:attrNameLst>
                                          <p:attrName>style.visibility</p:attrName>
                                        </p:attrNameLst>
                                      </p:cBhvr>
                                      <p:to>
                                        <p:strVal val="hidden"/>
                                      </p:to>
                                    </p:set>
                                  </p:childTnLst>
                                </p:cTn>
                              </p:par>
                              <p:par>
                                <p:cTn id="9" presetID="2" presetClass="entr" presetSubtype="4"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8771"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5266" name="Rectangle 2"/>
          <p:cNvSpPr>
            <a:spLocks noGrp="1" noChangeArrowheads="1"/>
          </p:cNvSpPr>
          <p:nvPr>
            <p:ph type="title"/>
          </p:nvPr>
        </p:nvSpPr>
        <p:spPr>
          <a:xfrm>
            <a:off x="0" y="76200"/>
            <a:ext cx="9144000" cy="1143000"/>
          </a:xfrm>
          <a:noFill/>
          <a:ln/>
        </p:spPr>
        <p:txBody>
          <a:bodyPr/>
          <a:lstStyle/>
          <a:p>
            <a:r>
              <a:rPr lang="en-US" sz="4000" dirty="0">
                <a:solidFill>
                  <a:srgbClr val="FF0000"/>
                </a:solidFill>
              </a:rPr>
              <a:t>Copying Objects</a:t>
            </a:r>
          </a:p>
        </p:txBody>
      </p:sp>
      <p:sp>
        <p:nvSpPr>
          <p:cNvPr id="1035267" name="Rectangle 3"/>
          <p:cNvSpPr>
            <a:spLocks noChangeArrowheads="1"/>
          </p:cNvSpPr>
          <p:nvPr/>
        </p:nvSpPr>
        <p:spPr bwMode="auto">
          <a:xfrm>
            <a:off x="482600" y="1155700"/>
            <a:ext cx="8164513" cy="4711700"/>
          </a:xfrm>
          <a:prstGeom prst="rect">
            <a:avLst/>
          </a:prstGeom>
          <a:noFill/>
          <a:ln w="9525">
            <a:noFill/>
            <a:miter lim="800000"/>
            <a:headEnd/>
            <a:tailEnd/>
          </a:ln>
          <a:effectLst/>
        </p:spPr>
        <p:txBody>
          <a:bodyPr>
            <a:prstTxWarp prst="textNoShape">
              <a:avLst/>
            </a:prstTxWarp>
          </a:bodyPr>
          <a:lstStyle/>
          <a:p>
            <a:pPr marL="342900" indent="-342900">
              <a:lnSpc>
                <a:spcPct val="85000"/>
              </a:lnSpc>
              <a:spcAft>
                <a:spcPct val="50000"/>
              </a:spcAft>
              <a:buFontTx/>
              <a:buChar char="•"/>
            </a:pPr>
            <a:r>
              <a:rPr lang="en-US" sz="2400" b="0" dirty="0"/>
              <a:t>There is one remaining issue, from previous chapters, about creating new abstract classes that is extremely important in practice, which is how such objects behave if you </a:t>
            </a:r>
            <a:r>
              <a:rPr lang="en-US" sz="2400" b="0" dirty="0">
                <a:solidFill>
                  <a:srgbClr val="FF0000"/>
                </a:solidFill>
              </a:rPr>
              <a:t>copy</a:t>
            </a:r>
            <a:r>
              <a:rPr lang="en-US" sz="2400" b="0" dirty="0"/>
              <a:t> them.</a:t>
            </a:r>
            <a:endParaRPr lang="en-US" sz="2400" b="0" dirty="0">
              <a:solidFill>
                <a:srgbClr val="000000"/>
              </a:solidFill>
            </a:endParaRPr>
          </a:p>
          <a:p>
            <a:pPr marL="342900" lvl="0" indent="-342900">
              <a:lnSpc>
                <a:spcPct val="85000"/>
              </a:lnSpc>
              <a:spcAft>
                <a:spcPct val="20000"/>
              </a:spcAft>
              <a:buFontTx/>
              <a:buChar char="•"/>
              <a:defRPr/>
            </a:pPr>
            <a:r>
              <a:rPr lang="en-US" altLang="zh-CN" sz="2400" b="0" dirty="0">
                <a:solidFill>
                  <a:srgbClr val="000000"/>
                </a:solidFill>
              </a:rPr>
              <a:t>When you are defining a new abstract data type in C++, you typically need to define two methods to ensure that copies are handled correctly:</a:t>
            </a:r>
          </a:p>
          <a:p>
            <a:pPr marL="742950" lvl="1" indent="-285750">
              <a:lnSpc>
                <a:spcPct val="85000"/>
              </a:lnSpc>
              <a:spcAft>
                <a:spcPct val="20000"/>
              </a:spcAft>
              <a:buFontTx/>
              <a:buChar char="–"/>
              <a:defRPr/>
            </a:pPr>
            <a:r>
              <a:rPr lang="en-US" altLang="zh-CN" sz="2200" b="0" dirty="0">
                <a:solidFill>
                  <a:srgbClr val="000000"/>
                </a:solidFill>
                <a:ea typeface="ＭＳ Ｐゴシック" charset="-128"/>
              </a:rPr>
              <a:t>The </a:t>
            </a:r>
            <a:r>
              <a:rPr lang="en-US" altLang="zh-CN" sz="2200" b="0" dirty="0">
                <a:solidFill>
                  <a:srgbClr val="FF0000"/>
                </a:solidFill>
                <a:ea typeface="ＭＳ Ｐゴシック" charset="-128"/>
              </a:rPr>
              <a:t>operator </a:t>
            </a:r>
            <a:r>
              <a:rPr lang="en-US" altLang="zh-CN" sz="2000" dirty="0">
                <a:solidFill>
                  <a:srgbClr val="FF0000"/>
                </a:solidFill>
                <a:latin typeface="Courier New" charset="0"/>
                <a:ea typeface="ＭＳ Ｐゴシック" charset="-128"/>
              </a:rPr>
              <a:t>operator=</a:t>
            </a:r>
            <a:r>
              <a:rPr lang="en-US" altLang="zh-CN" sz="2200" b="0" dirty="0">
                <a:solidFill>
                  <a:srgbClr val="000000"/>
                </a:solidFill>
                <a:ea typeface="ＭＳ Ｐゴシック" charset="-128"/>
              </a:rPr>
              <a:t>, which takes care of </a:t>
            </a:r>
            <a:r>
              <a:rPr lang="en-US" altLang="zh-CN" sz="2200" b="0" dirty="0">
                <a:solidFill>
                  <a:srgbClr val="FF0000"/>
                </a:solidFill>
                <a:ea typeface="ＭＳ Ｐゴシック" charset="-128"/>
              </a:rPr>
              <a:t>assignments</a:t>
            </a:r>
          </a:p>
          <a:p>
            <a:pPr marL="742950" lvl="1" indent="-285750">
              <a:lnSpc>
                <a:spcPct val="85000"/>
              </a:lnSpc>
              <a:spcAft>
                <a:spcPct val="70000"/>
              </a:spcAft>
              <a:buFontTx/>
              <a:buChar char="–"/>
              <a:defRPr/>
            </a:pPr>
            <a:r>
              <a:rPr lang="en-US" altLang="zh-CN" sz="2200" b="0" dirty="0">
                <a:solidFill>
                  <a:srgbClr val="000000"/>
                </a:solidFill>
                <a:ea typeface="ＭＳ Ｐゴシック" charset="-128"/>
              </a:rPr>
              <a:t>A </a:t>
            </a:r>
            <a:r>
              <a:rPr lang="en-US" altLang="zh-CN" sz="2200" b="0" dirty="0">
                <a:solidFill>
                  <a:srgbClr val="FF0000"/>
                </a:solidFill>
                <a:ea typeface="ＭＳ Ｐゴシック" charset="-128"/>
              </a:rPr>
              <a:t>copy constructor</a:t>
            </a:r>
            <a:r>
              <a:rPr lang="en-US" altLang="zh-CN" sz="2200" b="0" i="1" dirty="0">
                <a:solidFill>
                  <a:srgbClr val="000000"/>
                </a:solidFill>
                <a:ea typeface="ＭＳ Ｐゴシック" charset="-128"/>
              </a:rPr>
              <a:t>,</a:t>
            </a:r>
            <a:r>
              <a:rPr lang="en-US" altLang="zh-CN" sz="2200" b="0" dirty="0">
                <a:solidFill>
                  <a:srgbClr val="000000"/>
                </a:solidFill>
                <a:ea typeface="ＭＳ Ｐゴシック" charset="-128"/>
              </a:rPr>
              <a:t> which takes care of </a:t>
            </a:r>
            <a:r>
              <a:rPr lang="en-US" altLang="zh-CN" sz="2200" b="0" dirty="0">
                <a:solidFill>
                  <a:srgbClr val="FF0000"/>
                </a:solidFill>
                <a:ea typeface="ＭＳ Ｐゴシック" charset="-128"/>
              </a:rPr>
              <a:t>by-value parameters</a:t>
            </a:r>
            <a:endParaRPr lang="en-US" altLang="zh-CN" sz="2000" b="0" dirty="0">
              <a:solidFill>
                <a:srgbClr val="FF0000"/>
              </a:solidFill>
              <a:ea typeface="ＭＳ Ｐゴシック" charset="-128"/>
            </a:endParaRPr>
          </a:p>
          <a:p>
            <a:pPr marL="342900" lvl="0" indent="-342900">
              <a:lnSpc>
                <a:spcPct val="85000"/>
              </a:lnSpc>
              <a:spcAft>
                <a:spcPct val="50000"/>
              </a:spcAft>
              <a:buFontTx/>
              <a:buChar char="•"/>
              <a:defRPr/>
            </a:pPr>
            <a:r>
              <a:rPr lang="en-US" altLang="zh-CN" sz="2400" b="0" dirty="0">
                <a:solidFill>
                  <a:srgbClr val="000000"/>
                </a:solidFill>
              </a:rPr>
              <a:t>These methods have well-defined signatures and structures, and the easiest thing to do is simply to copy the sample code on the next few slides, adapting it as necessary to account for the specific instance variables that need to be copied in the underlying representation.</a:t>
            </a:r>
          </a:p>
        </p:txBody>
      </p:sp>
    </p:spTree>
    <p:extLst>
      <p:ext uri="{BB962C8B-B14F-4D97-AF65-F5344CB8AC3E}">
        <p14:creationId xmlns:p14="http://schemas.microsoft.com/office/powerpoint/2010/main" val="3754601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3526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3526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3526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3526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9986" name="Rectangle 2"/>
          <p:cNvSpPr>
            <a:spLocks noGrp="1" noChangeArrowheads="1"/>
          </p:cNvSpPr>
          <p:nvPr>
            <p:ph type="title"/>
          </p:nvPr>
        </p:nvSpPr>
        <p:spPr>
          <a:xfrm>
            <a:off x="0" y="76200"/>
            <a:ext cx="9144000" cy="1143000"/>
          </a:xfrm>
          <a:noFill/>
          <a:ln/>
        </p:spPr>
        <p:txBody>
          <a:bodyPr/>
          <a:lstStyle/>
          <a:p>
            <a:r>
              <a:rPr lang="en-US" sz="4000" dirty="0">
                <a:solidFill>
                  <a:srgbClr val="FF0000"/>
                </a:solidFill>
              </a:rPr>
              <a:t>Copying Objects</a:t>
            </a:r>
            <a:endParaRPr lang="en-US" sz="4000" dirty="0">
              <a:solidFill>
                <a:schemeClr val="tx1"/>
              </a:solidFill>
            </a:endParaRPr>
          </a:p>
        </p:txBody>
      </p:sp>
      <p:sp>
        <p:nvSpPr>
          <p:cNvPr id="809987" name="Rectangle 3"/>
          <p:cNvSpPr>
            <a:spLocks noChangeArrowheads="1"/>
          </p:cNvSpPr>
          <p:nvPr/>
        </p:nvSpPr>
        <p:spPr bwMode="auto">
          <a:xfrm>
            <a:off x="482600" y="1155700"/>
            <a:ext cx="8128000" cy="2730500"/>
          </a:xfrm>
          <a:prstGeom prst="rect">
            <a:avLst/>
          </a:prstGeom>
          <a:noFill/>
          <a:ln w="9525">
            <a:noFill/>
            <a:miter lim="800000"/>
            <a:headEnd/>
            <a:tailEnd/>
          </a:ln>
          <a:effectLst/>
        </p:spPr>
        <p:txBody>
          <a:bodyPr>
            <a:prstTxWarp prst="textNoShape">
              <a:avLst/>
            </a:prstTxWarp>
          </a:bodyPr>
          <a:lstStyle/>
          <a:p>
            <a:pPr marL="342900" indent="-342900">
              <a:lnSpc>
                <a:spcPct val="85000"/>
              </a:lnSpc>
              <a:spcAft>
                <a:spcPts val="600"/>
              </a:spcAft>
              <a:buFontTx/>
              <a:buChar char="•"/>
            </a:pPr>
            <a:r>
              <a:rPr lang="en-US" sz="2400" b="0" dirty="0">
                <a:solidFill>
                  <a:srgbClr val="000000"/>
                </a:solidFill>
              </a:rPr>
              <a:t>The process of copying an object is controlled by two standard methods, each of which has a specific prototype.  </a:t>
            </a:r>
          </a:p>
          <a:p>
            <a:pPr marL="342900" indent="-342900">
              <a:lnSpc>
                <a:spcPct val="85000"/>
              </a:lnSpc>
              <a:spcAft>
                <a:spcPts val="600"/>
              </a:spcAft>
              <a:buFontTx/>
              <a:buChar char="•"/>
            </a:pPr>
            <a:r>
              <a:rPr lang="en-US" sz="2400" b="0" dirty="0">
                <a:solidFill>
                  <a:srgbClr val="000000"/>
                </a:solidFill>
              </a:rPr>
              <a:t>The </a:t>
            </a:r>
            <a:r>
              <a:rPr lang="en-US" sz="2400" i="1" dirty="0">
                <a:solidFill>
                  <a:srgbClr val="FF0000"/>
                </a:solidFill>
              </a:rPr>
              <a:t>assignment operator</a:t>
            </a:r>
            <a:r>
              <a:rPr lang="en-US" sz="2400" i="1" dirty="0">
                <a:solidFill>
                  <a:srgbClr val="000000"/>
                </a:solidFill>
              </a:rPr>
              <a:t> </a:t>
            </a:r>
            <a:r>
              <a:rPr lang="en-US" sz="2400" b="0" dirty="0">
                <a:solidFill>
                  <a:srgbClr val="000000"/>
                </a:solidFill>
              </a:rPr>
              <a:t>has the following form:</a:t>
            </a:r>
          </a:p>
          <a:p>
            <a:pPr marL="342900" indent="-342900">
              <a:lnSpc>
                <a:spcPct val="85000"/>
              </a:lnSpc>
              <a:spcAft>
                <a:spcPts val="600"/>
              </a:spcAft>
              <a:buFontTx/>
              <a:buChar char="•"/>
            </a:pPr>
            <a:endParaRPr lang="en-US" sz="2400" b="0" dirty="0">
              <a:solidFill>
                <a:srgbClr val="000000"/>
              </a:solidFill>
            </a:endParaRPr>
          </a:p>
          <a:p>
            <a:pPr marL="342900" indent="-342900">
              <a:lnSpc>
                <a:spcPct val="85000"/>
              </a:lnSpc>
              <a:spcAft>
                <a:spcPts val="600"/>
              </a:spcAft>
              <a:buFontTx/>
              <a:buChar char="•"/>
            </a:pPr>
            <a:endParaRPr lang="en-US" sz="2400" b="0" dirty="0">
              <a:solidFill>
                <a:srgbClr val="000000"/>
              </a:solidFill>
            </a:endParaRPr>
          </a:p>
          <a:p>
            <a:pPr marL="342900" indent="-342900">
              <a:lnSpc>
                <a:spcPct val="85000"/>
              </a:lnSpc>
              <a:spcAft>
                <a:spcPts val="600"/>
              </a:spcAft>
              <a:buFontTx/>
              <a:buChar char="•"/>
            </a:pPr>
            <a:r>
              <a:rPr lang="en-US" altLang="zh-CN" sz="2400" b="0" dirty="0">
                <a:solidFill>
                  <a:srgbClr val="000000"/>
                </a:solidFill>
              </a:rPr>
              <a:t>The prototype for the </a:t>
            </a:r>
            <a:r>
              <a:rPr lang="en-US" altLang="zh-CN" sz="2400" i="1" dirty="0">
                <a:solidFill>
                  <a:srgbClr val="FF0000"/>
                </a:solidFill>
              </a:rPr>
              <a:t>copy constructor</a:t>
            </a:r>
            <a:r>
              <a:rPr lang="en-US" altLang="zh-CN" sz="2400" b="0" dirty="0">
                <a:solidFill>
                  <a:srgbClr val="000000"/>
                </a:solidFill>
              </a:rPr>
              <a:t> looks like this:</a:t>
            </a:r>
          </a:p>
        </p:txBody>
      </p:sp>
      <p:sp>
        <p:nvSpPr>
          <p:cNvPr id="4" name="Rectangle 3"/>
          <p:cNvSpPr/>
          <p:nvPr/>
        </p:nvSpPr>
        <p:spPr>
          <a:xfrm>
            <a:off x="1230383" y="2362200"/>
            <a:ext cx="6683225" cy="376321"/>
          </a:xfrm>
          <a:prstGeom prst="rect">
            <a:avLst/>
          </a:prstGeom>
          <a:solidFill>
            <a:schemeClr val="bg1"/>
          </a:solidFill>
          <a:ln>
            <a:solidFill>
              <a:schemeClr val="tx1"/>
            </a:solidFill>
          </a:ln>
        </p:spPr>
        <p:txBody>
          <a:bodyPr wrap="square">
            <a:spAutoFit/>
          </a:bodyPr>
          <a:lstStyle/>
          <a:p>
            <a:pPr>
              <a:lnSpc>
                <a:spcPct val="90000"/>
              </a:lnSpc>
            </a:pPr>
            <a:r>
              <a:rPr lang="en-US" sz="2000" dirty="0">
                <a:latin typeface="Courier New" charset="0"/>
              </a:rPr>
              <a:t>const </a:t>
            </a:r>
            <a:r>
              <a:rPr lang="en-US" sz="2000" b="0" i="1" dirty="0">
                <a:latin typeface="Times New Roman"/>
                <a:cs typeface="Times New Roman"/>
              </a:rPr>
              <a:t>type</a:t>
            </a:r>
            <a:r>
              <a:rPr lang="en-US" sz="2000" dirty="0">
                <a:latin typeface="Courier New" charset="0"/>
              </a:rPr>
              <a:t> &amp; </a:t>
            </a:r>
            <a:r>
              <a:rPr lang="en-US" sz="2000" b="0" i="1" dirty="0" err="1">
                <a:latin typeface="Times New Roman"/>
                <a:cs typeface="Times New Roman"/>
              </a:rPr>
              <a:t>type</a:t>
            </a:r>
            <a:r>
              <a:rPr lang="en-US" sz="2000" dirty="0" err="1">
                <a:latin typeface="Courier New" charset="0"/>
              </a:rPr>
              <a:t>::operator</a:t>
            </a:r>
            <a:r>
              <a:rPr lang="en-US" sz="2000" dirty="0">
                <a:latin typeface="Courier New" charset="0"/>
              </a:rPr>
              <a:t>=(const </a:t>
            </a:r>
            <a:r>
              <a:rPr lang="en-US" sz="2000" b="0" i="1" dirty="0">
                <a:latin typeface="Times New Roman"/>
                <a:cs typeface="Times New Roman"/>
              </a:rPr>
              <a:t>type</a:t>
            </a:r>
            <a:r>
              <a:rPr lang="en-US" sz="2000" dirty="0">
                <a:latin typeface="Courier New" charset="0"/>
              </a:rPr>
              <a:t> &amp; </a:t>
            </a:r>
            <a:r>
              <a:rPr lang="en-US" sz="2000" dirty="0" err="1">
                <a:latin typeface="Courier New" charset="0"/>
              </a:rPr>
              <a:t>rhs</a:t>
            </a:r>
            <a:r>
              <a:rPr lang="en-US" sz="2000" dirty="0">
                <a:latin typeface="Courier New" charset="0"/>
              </a:rPr>
              <a:t>)</a:t>
            </a:r>
          </a:p>
        </p:txBody>
      </p:sp>
      <p:sp>
        <p:nvSpPr>
          <p:cNvPr id="10" name="Rectangle 9"/>
          <p:cNvSpPr/>
          <p:nvPr/>
        </p:nvSpPr>
        <p:spPr>
          <a:xfrm>
            <a:off x="2601379" y="3581400"/>
            <a:ext cx="3941235" cy="376321"/>
          </a:xfrm>
          <a:prstGeom prst="rect">
            <a:avLst/>
          </a:prstGeom>
          <a:solidFill>
            <a:schemeClr val="bg1"/>
          </a:solidFill>
          <a:ln>
            <a:solidFill>
              <a:schemeClr val="tx1"/>
            </a:solidFill>
          </a:ln>
        </p:spPr>
        <p:txBody>
          <a:bodyPr wrap="square">
            <a:spAutoFit/>
          </a:bodyPr>
          <a:lstStyle/>
          <a:p>
            <a:pPr>
              <a:lnSpc>
                <a:spcPct val="90000"/>
              </a:lnSpc>
            </a:pPr>
            <a:r>
              <a:rPr lang="en-US" sz="2000" b="0" i="1" dirty="0" err="1">
                <a:latin typeface="Times New Roman"/>
                <a:cs typeface="Times New Roman"/>
              </a:rPr>
              <a:t>type</a:t>
            </a:r>
            <a:r>
              <a:rPr lang="en-US" sz="2000" dirty="0" err="1">
                <a:latin typeface="Courier New" charset="0"/>
              </a:rPr>
              <a:t>::</a:t>
            </a:r>
            <a:r>
              <a:rPr lang="en-US" sz="2000" b="0" i="1" dirty="0" err="1">
                <a:latin typeface="Times New Roman"/>
                <a:cs typeface="Times New Roman"/>
              </a:rPr>
              <a:t>type</a:t>
            </a:r>
            <a:r>
              <a:rPr lang="en-US" sz="2000" dirty="0" err="1">
                <a:latin typeface="Courier New" charset="0"/>
              </a:rPr>
              <a:t>(const</a:t>
            </a:r>
            <a:r>
              <a:rPr lang="en-US" sz="2000" dirty="0">
                <a:latin typeface="Courier New" charset="0"/>
              </a:rPr>
              <a:t> </a:t>
            </a:r>
            <a:r>
              <a:rPr lang="en-US" sz="2000" b="0" i="1" dirty="0">
                <a:latin typeface="Times New Roman"/>
                <a:cs typeface="Times New Roman"/>
              </a:rPr>
              <a:t>type</a:t>
            </a:r>
            <a:r>
              <a:rPr lang="en-US" sz="2000" dirty="0">
                <a:latin typeface="Courier New" charset="0"/>
              </a:rPr>
              <a:t> &amp; </a:t>
            </a:r>
            <a:r>
              <a:rPr lang="en-US" sz="2000" dirty="0" err="1">
                <a:latin typeface="Courier New" charset="0"/>
              </a:rPr>
              <a:t>rhs</a:t>
            </a:r>
            <a:r>
              <a:rPr lang="en-US" sz="2000" dirty="0">
                <a:latin typeface="Courier New" charset="0"/>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09987">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09987">
                                            <p:txEl>
                                              <p:pRg st="4" end="4"/>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0"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5266" name="Rectangle 2"/>
          <p:cNvSpPr>
            <a:spLocks noGrp="1" noChangeArrowheads="1"/>
          </p:cNvSpPr>
          <p:nvPr>
            <p:ph type="title"/>
          </p:nvPr>
        </p:nvSpPr>
        <p:spPr>
          <a:xfrm>
            <a:off x="0" y="76200"/>
            <a:ext cx="9144000" cy="1143000"/>
          </a:xfrm>
          <a:noFill/>
          <a:ln/>
        </p:spPr>
        <p:txBody>
          <a:bodyPr/>
          <a:lstStyle/>
          <a:p>
            <a:r>
              <a:rPr lang="en-US" sz="4000" dirty="0">
                <a:solidFill>
                  <a:srgbClr val="FF0000"/>
                </a:solidFill>
              </a:rPr>
              <a:t>Assignment and Copy Constructors</a:t>
            </a:r>
          </a:p>
        </p:txBody>
      </p:sp>
      <p:sp>
        <p:nvSpPr>
          <p:cNvPr id="1035267" name="Rectangle 3"/>
          <p:cNvSpPr>
            <a:spLocks noChangeArrowheads="1"/>
          </p:cNvSpPr>
          <p:nvPr/>
        </p:nvSpPr>
        <p:spPr bwMode="auto">
          <a:xfrm>
            <a:off x="482600" y="1155700"/>
            <a:ext cx="8164513" cy="5245100"/>
          </a:xfrm>
          <a:prstGeom prst="rect">
            <a:avLst/>
          </a:prstGeom>
          <a:noFill/>
          <a:ln w="9525">
            <a:noFill/>
            <a:miter lim="800000"/>
            <a:headEnd/>
            <a:tailEnd/>
          </a:ln>
          <a:effectLst/>
        </p:spPr>
        <p:txBody>
          <a:bodyPr>
            <a:prstTxWarp prst="textNoShape">
              <a:avLst/>
            </a:prstTxWarp>
          </a:bodyPr>
          <a:lstStyle/>
          <a:p>
            <a:pPr marL="342900" indent="-342900">
              <a:lnSpc>
                <a:spcPct val="85000"/>
              </a:lnSpc>
              <a:spcAft>
                <a:spcPct val="50000"/>
              </a:spcAft>
              <a:buFontTx/>
              <a:buChar char="•"/>
            </a:pPr>
            <a:r>
              <a:rPr lang="en-US" altLang="zh-CN" sz="2400" b="0" dirty="0">
                <a:solidFill>
                  <a:srgbClr val="000000"/>
                </a:solidFill>
              </a:rPr>
              <a:t>The simplest strategy for ensuring that clients don’t violate the integrity of data structures through assignment is to prevent the client from copying an object altogether by making the assignment operator and copy constructor private methods.</a:t>
            </a:r>
          </a:p>
          <a:p>
            <a:pPr marL="342900" indent="-342900">
              <a:lnSpc>
                <a:spcPct val="85000"/>
              </a:lnSpc>
              <a:spcAft>
                <a:spcPct val="50000"/>
              </a:spcAft>
              <a:buFontTx/>
              <a:buChar char="•"/>
            </a:pPr>
            <a:r>
              <a:rPr lang="en-US" altLang="zh-CN" sz="2400" b="0" dirty="0">
                <a:solidFill>
                  <a:srgbClr val="000000"/>
                </a:solidFill>
              </a:rPr>
              <a:t>For data structures such as the collection classes, however, this approach is too restrictive.  The collection classes in C++ are defined so that copying one collection to another creates an entirely new copy of the collection.</a:t>
            </a:r>
          </a:p>
          <a:p>
            <a:pPr marL="342900" indent="-342900">
              <a:lnSpc>
                <a:spcPct val="85000"/>
              </a:lnSpc>
              <a:spcAft>
                <a:spcPct val="50000"/>
              </a:spcAft>
              <a:buFontTx/>
              <a:buChar char="•"/>
            </a:pPr>
            <a:r>
              <a:rPr lang="en-US" altLang="zh-CN" sz="2400" b="0" dirty="0"/>
              <a:t>Unfortunately, the default behavior of C++ is to copy only the top-level fields in an object, which means that all dynamically allocated memory is shared between the original and the copy.  This default behavior, which is called </a:t>
            </a:r>
            <a:r>
              <a:rPr lang="en-US" altLang="zh-CN" sz="2400" i="1" dirty="0">
                <a:solidFill>
                  <a:srgbClr val="FF0000"/>
                </a:solidFill>
              </a:rPr>
              <a:t>shallow copying</a:t>
            </a:r>
            <a:r>
              <a:rPr lang="en-US" altLang="zh-CN" sz="2400" b="0" i="1" dirty="0"/>
              <a:t>,</a:t>
            </a:r>
            <a:r>
              <a:rPr lang="en-US" altLang="zh-CN" sz="2400" b="0" dirty="0"/>
              <a:t> violates the semantics of collections.  What you need to implement instead is </a:t>
            </a:r>
            <a:r>
              <a:rPr lang="en-US" altLang="zh-CN" sz="2400" i="1" dirty="0">
                <a:solidFill>
                  <a:srgbClr val="FF0000"/>
                </a:solidFill>
              </a:rPr>
              <a:t>deep copying</a:t>
            </a:r>
            <a:r>
              <a:rPr lang="en-US" altLang="zh-CN" sz="2400" b="0" i="1" dirty="0"/>
              <a:t>,</a:t>
            </a:r>
            <a:r>
              <a:rPr lang="en-US" altLang="zh-CN" sz="2400" b="0" dirty="0"/>
              <a:t> which copies the data in the dynamically allocated memory as well.</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3526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3526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7314" name="Rectangle 2"/>
          <p:cNvSpPr>
            <a:spLocks noGrp="1" noChangeArrowheads="1"/>
          </p:cNvSpPr>
          <p:nvPr>
            <p:ph type="title"/>
          </p:nvPr>
        </p:nvSpPr>
        <p:spPr>
          <a:xfrm>
            <a:off x="0" y="76200"/>
            <a:ext cx="9144000" cy="1143000"/>
          </a:xfrm>
          <a:noFill/>
          <a:ln/>
        </p:spPr>
        <p:txBody>
          <a:bodyPr/>
          <a:lstStyle/>
          <a:p>
            <a:r>
              <a:rPr lang="en-US" sz="4000" dirty="0">
                <a:solidFill>
                  <a:srgbClr val="FF0000"/>
                </a:solidFill>
              </a:rPr>
              <a:t>Shallow </a:t>
            </a:r>
            <a:r>
              <a:rPr lang="en-US" sz="4000" i="1" dirty="0">
                <a:solidFill>
                  <a:srgbClr val="FF0000"/>
                </a:solidFill>
              </a:rPr>
              <a:t>vs.</a:t>
            </a:r>
            <a:r>
              <a:rPr lang="en-US" sz="4000" dirty="0">
                <a:solidFill>
                  <a:srgbClr val="FF0000"/>
                </a:solidFill>
              </a:rPr>
              <a:t> Deep Copying</a:t>
            </a:r>
          </a:p>
        </p:txBody>
      </p:sp>
      <p:sp>
        <p:nvSpPr>
          <p:cNvPr id="1037315" name="Rectangle 3"/>
          <p:cNvSpPr>
            <a:spLocks noChangeArrowheads="1"/>
          </p:cNvSpPr>
          <p:nvPr/>
        </p:nvSpPr>
        <p:spPr bwMode="auto">
          <a:xfrm>
            <a:off x="482600" y="1155700"/>
            <a:ext cx="4186238" cy="5245100"/>
          </a:xfrm>
          <a:prstGeom prst="rect">
            <a:avLst/>
          </a:prstGeom>
          <a:noFill/>
          <a:ln w="9525">
            <a:noFill/>
            <a:miter lim="800000"/>
            <a:headEnd/>
            <a:tailEnd/>
          </a:ln>
          <a:effectLst/>
        </p:spPr>
        <p:txBody>
          <a:bodyPr>
            <a:prstTxWarp prst="textNoShape">
              <a:avLst/>
            </a:prstTxWarp>
          </a:bodyPr>
          <a:lstStyle/>
          <a:p>
            <a:pPr marL="342900" indent="-342900">
              <a:lnSpc>
                <a:spcPct val="85000"/>
              </a:lnSpc>
              <a:spcAft>
                <a:spcPts val="3000"/>
              </a:spcAft>
              <a:buFontTx/>
              <a:buChar char="•"/>
            </a:pPr>
            <a:r>
              <a:rPr lang="en-US" sz="2400" b="0" dirty="0"/>
              <a:t>Suppose that you have an existing </a:t>
            </a:r>
            <a:r>
              <a:rPr lang="en-US" sz="2000" dirty="0">
                <a:latin typeface="Courier New" charset="0"/>
              </a:rPr>
              <a:t>Vector&lt;int&gt;</a:t>
            </a:r>
            <a:r>
              <a:rPr lang="en-US" sz="2400" b="0" dirty="0"/>
              <a:t> with three elements as shown in the diagram to the right.</a:t>
            </a:r>
          </a:p>
          <a:p>
            <a:pPr marL="342900" indent="-342900">
              <a:lnSpc>
                <a:spcPct val="85000"/>
              </a:lnSpc>
              <a:spcAft>
                <a:spcPts val="3000"/>
              </a:spcAft>
              <a:buFontTx/>
              <a:buChar char="•"/>
            </a:pPr>
            <a:r>
              <a:rPr lang="en-US" sz="2400" b="0" dirty="0"/>
              <a:t>A </a:t>
            </a:r>
            <a:r>
              <a:rPr lang="en-US" sz="2400" i="1" dirty="0">
                <a:solidFill>
                  <a:srgbClr val="FF0000"/>
                </a:solidFill>
              </a:rPr>
              <a:t>shallow copy</a:t>
            </a:r>
            <a:r>
              <a:rPr lang="en-US" sz="2400" i="1" dirty="0"/>
              <a:t> </a:t>
            </a:r>
            <a:r>
              <a:rPr lang="en-US" sz="2400" b="0" dirty="0"/>
              <a:t>allocates new fields for the object itself and copies the information from the original.  Unfortunately, the dynamic array is copied as an address, not the data.</a:t>
            </a:r>
          </a:p>
          <a:p>
            <a:pPr marL="342900" indent="-342900">
              <a:lnSpc>
                <a:spcPct val="85000"/>
              </a:lnSpc>
              <a:spcAft>
                <a:spcPts val="3000"/>
              </a:spcAft>
              <a:buFontTx/>
              <a:buChar char="•"/>
            </a:pPr>
            <a:r>
              <a:rPr lang="en-US" sz="2400" b="0" dirty="0"/>
              <a:t>A </a:t>
            </a:r>
            <a:r>
              <a:rPr lang="en-US" sz="2400" i="1" dirty="0">
                <a:solidFill>
                  <a:srgbClr val="FF0000"/>
                </a:solidFill>
              </a:rPr>
              <a:t>deep copy</a:t>
            </a:r>
            <a:r>
              <a:rPr lang="en-US" sz="2400" b="0" dirty="0"/>
              <a:t> also copies the contents of the dynamic array and therefore creates two independent structures</a:t>
            </a:r>
          </a:p>
        </p:txBody>
      </p:sp>
      <p:grpSp>
        <p:nvGrpSpPr>
          <p:cNvPr id="2" name="Group 79"/>
          <p:cNvGrpSpPr>
            <a:grpSpLocks/>
          </p:cNvGrpSpPr>
          <p:nvPr/>
        </p:nvGrpSpPr>
        <p:grpSpPr bwMode="auto">
          <a:xfrm>
            <a:off x="4849813" y="1241425"/>
            <a:ext cx="4078287" cy="1327149"/>
            <a:chOff x="3055" y="782"/>
            <a:chExt cx="2569" cy="836"/>
          </a:xfrm>
        </p:grpSpPr>
        <p:sp>
          <p:nvSpPr>
            <p:cNvPr id="1037317" name="Text Box 5"/>
            <p:cNvSpPr txBox="1">
              <a:spLocks noChangeArrowheads="1"/>
            </p:cNvSpPr>
            <p:nvPr/>
          </p:nvSpPr>
          <p:spPr bwMode="auto">
            <a:xfrm>
              <a:off x="4970" y="793"/>
              <a:ext cx="654" cy="192"/>
            </a:xfrm>
            <a:prstGeom prst="rect">
              <a:avLst/>
            </a:prstGeom>
            <a:noFill/>
            <a:ln w="9525">
              <a:noFill/>
              <a:miter lim="800000"/>
              <a:headEnd/>
              <a:tailEnd/>
            </a:ln>
            <a:effectLst/>
          </p:spPr>
          <p:txBody>
            <a:bodyPr wrap="none">
              <a:prstTxWarp prst="textNoShape">
                <a:avLst/>
              </a:prstTxWarp>
              <a:spAutoFit/>
            </a:bodyPr>
            <a:lstStyle/>
            <a:p>
              <a:pPr algn="l"/>
              <a:r>
                <a:rPr lang="en-US" dirty="0">
                  <a:latin typeface="Courier New" charset="0"/>
                </a:rPr>
                <a:t>elements</a:t>
              </a:r>
            </a:p>
          </p:txBody>
        </p:sp>
        <p:sp>
          <p:nvSpPr>
            <p:cNvPr id="1037321" name="Rectangle 9"/>
            <p:cNvSpPr>
              <a:spLocks noChangeArrowheads="1"/>
            </p:cNvSpPr>
            <p:nvPr/>
          </p:nvSpPr>
          <p:spPr bwMode="auto">
            <a:xfrm>
              <a:off x="4358" y="808"/>
              <a:ext cx="632" cy="182"/>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endParaRPr lang="en-US"/>
            </a:p>
          </p:txBody>
        </p:sp>
        <p:sp>
          <p:nvSpPr>
            <p:cNvPr id="1037322" name="Text Box 10"/>
            <p:cNvSpPr txBox="1">
              <a:spLocks noChangeArrowheads="1"/>
            </p:cNvSpPr>
            <p:nvPr/>
          </p:nvSpPr>
          <p:spPr bwMode="auto">
            <a:xfrm>
              <a:off x="4368" y="793"/>
              <a:ext cx="624" cy="192"/>
            </a:xfrm>
            <a:prstGeom prst="rect">
              <a:avLst/>
            </a:prstGeom>
            <a:noFill/>
            <a:ln w="9525">
              <a:noFill/>
              <a:miter lim="800000"/>
              <a:headEnd/>
              <a:tailEnd/>
            </a:ln>
            <a:effectLst/>
          </p:spPr>
          <p:txBody>
            <a:bodyPr>
              <a:prstTxWarp prst="textNoShape">
                <a:avLst/>
              </a:prstTxWarp>
              <a:spAutoFit/>
            </a:bodyPr>
            <a:lstStyle/>
            <a:p>
              <a:r>
                <a:rPr lang="en-US" dirty="0">
                  <a:latin typeface="Courier New" charset="0"/>
                </a:rPr>
                <a:t>1000</a:t>
              </a:r>
            </a:p>
          </p:txBody>
        </p:sp>
        <p:sp>
          <p:nvSpPr>
            <p:cNvPr id="1037335" name="Text Box 23"/>
            <p:cNvSpPr txBox="1">
              <a:spLocks noChangeArrowheads="1"/>
            </p:cNvSpPr>
            <p:nvPr/>
          </p:nvSpPr>
          <p:spPr bwMode="auto">
            <a:xfrm>
              <a:off x="4970" y="975"/>
              <a:ext cx="654" cy="192"/>
            </a:xfrm>
            <a:prstGeom prst="rect">
              <a:avLst/>
            </a:prstGeom>
            <a:noFill/>
            <a:ln w="9525">
              <a:noFill/>
              <a:miter lim="800000"/>
              <a:headEnd/>
              <a:tailEnd/>
            </a:ln>
            <a:effectLst/>
          </p:spPr>
          <p:txBody>
            <a:bodyPr wrap="none">
              <a:prstTxWarp prst="textNoShape">
                <a:avLst/>
              </a:prstTxWarp>
              <a:spAutoFit/>
            </a:bodyPr>
            <a:lstStyle/>
            <a:p>
              <a:pPr algn="l"/>
              <a:r>
                <a:rPr lang="en-US" dirty="0">
                  <a:latin typeface="Courier New" charset="0"/>
                </a:rPr>
                <a:t>capacity</a:t>
              </a:r>
            </a:p>
          </p:txBody>
        </p:sp>
        <p:sp>
          <p:nvSpPr>
            <p:cNvPr id="1037336" name="Rectangle 24"/>
            <p:cNvSpPr>
              <a:spLocks noChangeArrowheads="1"/>
            </p:cNvSpPr>
            <p:nvPr/>
          </p:nvSpPr>
          <p:spPr bwMode="auto">
            <a:xfrm>
              <a:off x="4358" y="990"/>
              <a:ext cx="632" cy="182"/>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endParaRPr lang="en-US"/>
            </a:p>
          </p:txBody>
        </p:sp>
        <p:sp>
          <p:nvSpPr>
            <p:cNvPr id="1037337" name="Text Box 25"/>
            <p:cNvSpPr txBox="1">
              <a:spLocks noChangeArrowheads="1"/>
            </p:cNvSpPr>
            <p:nvPr/>
          </p:nvSpPr>
          <p:spPr bwMode="auto">
            <a:xfrm>
              <a:off x="4368" y="959"/>
              <a:ext cx="624" cy="212"/>
            </a:xfrm>
            <a:prstGeom prst="rect">
              <a:avLst/>
            </a:prstGeom>
            <a:noFill/>
            <a:ln w="9525">
              <a:noFill/>
              <a:miter lim="800000"/>
              <a:headEnd/>
              <a:tailEnd/>
            </a:ln>
            <a:effectLst/>
          </p:spPr>
          <p:txBody>
            <a:bodyPr>
              <a:prstTxWarp prst="textNoShape">
                <a:avLst/>
              </a:prstTxWarp>
              <a:spAutoFit/>
            </a:bodyPr>
            <a:lstStyle/>
            <a:p>
              <a:r>
                <a:rPr lang="en-US" sz="1600" b="0" dirty="0"/>
                <a:t>100</a:t>
              </a:r>
            </a:p>
          </p:txBody>
        </p:sp>
        <p:sp>
          <p:nvSpPr>
            <p:cNvPr id="1037339" name="Text Box 27"/>
            <p:cNvSpPr txBox="1">
              <a:spLocks noChangeArrowheads="1"/>
            </p:cNvSpPr>
            <p:nvPr/>
          </p:nvSpPr>
          <p:spPr bwMode="auto">
            <a:xfrm>
              <a:off x="4970" y="1156"/>
              <a:ext cx="452" cy="192"/>
            </a:xfrm>
            <a:prstGeom prst="rect">
              <a:avLst/>
            </a:prstGeom>
            <a:noFill/>
            <a:ln w="9525">
              <a:noFill/>
              <a:miter lim="800000"/>
              <a:headEnd/>
              <a:tailEnd/>
            </a:ln>
            <a:effectLst/>
          </p:spPr>
          <p:txBody>
            <a:bodyPr wrap="none">
              <a:prstTxWarp prst="textNoShape">
                <a:avLst/>
              </a:prstTxWarp>
              <a:spAutoFit/>
            </a:bodyPr>
            <a:lstStyle/>
            <a:p>
              <a:pPr algn="l"/>
              <a:r>
                <a:rPr lang="en-US" dirty="0">
                  <a:latin typeface="Courier New" charset="0"/>
                </a:rPr>
                <a:t>count</a:t>
              </a:r>
            </a:p>
          </p:txBody>
        </p:sp>
        <p:sp>
          <p:nvSpPr>
            <p:cNvPr id="1037340" name="Rectangle 28"/>
            <p:cNvSpPr>
              <a:spLocks noChangeArrowheads="1"/>
            </p:cNvSpPr>
            <p:nvPr/>
          </p:nvSpPr>
          <p:spPr bwMode="auto">
            <a:xfrm>
              <a:off x="4358" y="1171"/>
              <a:ext cx="632" cy="182"/>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endParaRPr lang="en-US"/>
            </a:p>
          </p:txBody>
        </p:sp>
        <p:sp>
          <p:nvSpPr>
            <p:cNvPr id="1037341" name="Text Box 29"/>
            <p:cNvSpPr txBox="1">
              <a:spLocks noChangeArrowheads="1"/>
            </p:cNvSpPr>
            <p:nvPr/>
          </p:nvSpPr>
          <p:spPr bwMode="auto">
            <a:xfrm>
              <a:off x="4368" y="1140"/>
              <a:ext cx="624" cy="212"/>
            </a:xfrm>
            <a:prstGeom prst="rect">
              <a:avLst/>
            </a:prstGeom>
            <a:noFill/>
            <a:ln w="9525">
              <a:noFill/>
              <a:miter lim="800000"/>
              <a:headEnd/>
              <a:tailEnd/>
            </a:ln>
            <a:effectLst/>
          </p:spPr>
          <p:txBody>
            <a:bodyPr>
              <a:prstTxWarp prst="textNoShape">
                <a:avLst/>
              </a:prstTxWarp>
              <a:spAutoFit/>
            </a:bodyPr>
            <a:lstStyle/>
            <a:p>
              <a:r>
                <a:rPr lang="en-US" sz="1600" b="0" dirty="0"/>
                <a:t>3</a:t>
              </a:r>
            </a:p>
          </p:txBody>
        </p:sp>
        <p:sp>
          <p:nvSpPr>
            <p:cNvPr id="1037346" name="Rectangle 34"/>
            <p:cNvSpPr>
              <a:spLocks noChangeArrowheads="1"/>
            </p:cNvSpPr>
            <p:nvPr/>
          </p:nvSpPr>
          <p:spPr bwMode="auto">
            <a:xfrm>
              <a:off x="3408" y="813"/>
              <a:ext cx="632" cy="182"/>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endParaRPr lang="en-US"/>
            </a:p>
          </p:txBody>
        </p:sp>
        <p:sp>
          <p:nvSpPr>
            <p:cNvPr id="1037347" name="Text Box 35"/>
            <p:cNvSpPr txBox="1">
              <a:spLocks noChangeArrowheads="1"/>
            </p:cNvSpPr>
            <p:nvPr/>
          </p:nvSpPr>
          <p:spPr bwMode="auto">
            <a:xfrm>
              <a:off x="3418" y="782"/>
              <a:ext cx="624" cy="212"/>
            </a:xfrm>
            <a:prstGeom prst="rect">
              <a:avLst/>
            </a:prstGeom>
            <a:noFill/>
            <a:ln w="9525">
              <a:noFill/>
              <a:miter lim="800000"/>
              <a:headEnd/>
              <a:tailEnd/>
            </a:ln>
            <a:effectLst/>
          </p:spPr>
          <p:txBody>
            <a:bodyPr>
              <a:prstTxWarp prst="textNoShape">
                <a:avLst/>
              </a:prstTxWarp>
              <a:spAutoFit/>
            </a:bodyPr>
            <a:lstStyle/>
            <a:p>
              <a:r>
                <a:rPr lang="en-US" sz="1600" b="0" dirty="0"/>
                <a:t>10</a:t>
              </a:r>
              <a:endParaRPr lang="en-US" sz="1800" b="0" dirty="0"/>
            </a:p>
          </p:txBody>
        </p:sp>
        <p:sp>
          <p:nvSpPr>
            <p:cNvPr id="1037348" name="Rectangle 36"/>
            <p:cNvSpPr>
              <a:spLocks noChangeArrowheads="1"/>
            </p:cNvSpPr>
            <p:nvPr/>
          </p:nvSpPr>
          <p:spPr bwMode="auto">
            <a:xfrm>
              <a:off x="3408" y="995"/>
              <a:ext cx="632" cy="182"/>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endParaRPr lang="en-US"/>
            </a:p>
          </p:txBody>
        </p:sp>
        <p:sp>
          <p:nvSpPr>
            <p:cNvPr id="1037349" name="Text Box 37"/>
            <p:cNvSpPr txBox="1">
              <a:spLocks noChangeArrowheads="1"/>
            </p:cNvSpPr>
            <p:nvPr/>
          </p:nvSpPr>
          <p:spPr bwMode="auto">
            <a:xfrm>
              <a:off x="3418" y="964"/>
              <a:ext cx="624" cy="212"/>
            </a:xfrm>
            <a:prstGeom prst="rect">
              <a:avLst/>
            </a:prstGeom>
            <a:noFill/>
            <a:ln w="9525">
              <a:noFill/>
              <a:miter lim="800000"/>
              <a:headEnd/>
              <a:tailEnd/>
            </a:ln>
            <a:effectLst/>
          </p:spPr>
          <p:txBody>
            <a:bodyPr>
              <a:prstTxWarp prst="textNoShape">
                <a:avLst/>
              </a:prstTxWarp>
              <a:spAutoFit/>
            </a:bodyPr>
            <a:lstStyle/>
            <a:p>
              <a:r>
                <a:rPr lang="en-US" sz="1600" b="0" dirty="0"/>
                <a:t>20</a:t>
              </a:r>
            </a:p>
          </p:txBody>
        </p:sp>
        <p:sp>
          <p:nvSpPr>
            <p:cNvPr id="1037350" name="Rectangle 38"/>
            <p:cNvSpPr>
              <a:spLocks noChangeArrowheads="1"/>
            </p:cNvSpPr>
            <p:nvPr/>
          </p:nvSpPr>
          <p:spPr bwMode="auto">
            <a:xfrm>
              <a:off x="3408" y="1176"/>
              <a:ext cx="632" cy="182"/>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endParaRPr lang="en-US"/>
            </a:p>
          </p:txBody>
        </p:sp>
        <p:sp>
          <p:nvSpPr>
            <p:cNvPr id="1037351" name="Text Box 39"/>
            <p:cNvSpPr txBox="1">
              <a:spLocks noChangeArrowheads="1"/>
            </p:cNvSpPr>
            <p:nvPr/>
          </p:nvSpPr>
          <p:spPr bwMode="auto">
            <a:xfrm>
              <a:off x="3418" y="1145"/>
              <a:ext cx="624" cy="212"/>
            </a:xfrm>
            <a:prstGeom prst="rect">
              <a:avLst/>
            </a:prstGeom>
            <a:noFill/>
            <a:ln w="9525">
              <a:noFill/>
              <a:miter lim="800000"/>
              <a:headEnd/>
              <a:tailEnd/>
            </a:ln>
            <a:effectLst/>
          </p:spPr>
          <p:txBody>
            <a:bodyPr>
              <a:prstTxWarp prst="textNoShape">
                <a:avLst/>
              </a:prstTxWarp>
              <a:spAutoFit/>
            </a:bodyPr>
            <a:lstStyle/>
            <a:p>
              <a:r>
                <a:rPr lang="en-US" sz="1600" b="0" dirty="0"/>
                <a:t>30</a:t>
              </a:r>
            </a:p>
          </p:txBody>
        </p:sp>
        <p:sp>
          <p:nvSpPr>
            <p:cNvPr id="1037352" name="Text Box 40"/>
            <p:cNvSpPr txBox="1">
              <a:spLocks noChangeArrowheads="1"/>
            </p:cNvSpPr>
            <p:nvPr/>
          </p:nvSpPr>
          <p:spPr bwMode="auto">
            <a:xfrm>
              <a:off x="3055" y="816"/>
              <a:ext cx="385" cy="192"/>
            </a:xfrm>
            <a:prstGeom prst="rect">
              <a:avLst/>
            </a:prstGeom>
            <a:noFill/>
            <a:ln w="9525">
              <a:noFill/>
              <a:miter lim="800000"/>
              <a:headEnd/>
              <a:tailEnd/>
            </a:ln>
            <a:effectLst/>
          </p:spPr>
          <p:txBody>
            <a:bodyPr wrap="none">
              <a:prstTxWarp prst="textNoShape">
                <a:avLst/>
              </a:prstTxWarp>
              <a:spAutoFit/>
            </a:bodyPr>
            <a:lstStyle/>
            <a:p>
              <a:pPr algn="l"/>
              <a:r>
                <a:rPr lang="en-US" dirty="0">
                  <a:latin typeface="Courier New" charset="0"/>
                </a:rPr>
                <a:t>1000 </a:t>
              </a:r>
            </a:p>
          </p:txBody>
        </p:sp>
        <p:sp>
          <p:nvSpPr>
            <p:cNvPr id="1037353" name="Rectangle 41"/>
            <p:cNvSpPr>
              <a:spLocks noChangeArrowheads="1"/>
            </p:cNvSpPr>
            <p:nvPr/>
          </p:nvSpPr>
          <p:spPr bwMode="auto">
            <a:xfrm>
              <a:off x="3408" y="1352"/>
              <a:ext cx="632" cy="266"/>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endParaRPr lang="en-US"/>
            </a:p>
          </p:txBody>
        </p:sp>
        <p:sp>
          <p:nvSpPr>
            <p:cNvPr id="1037356" name="Text Box 44"/>
            <p:cNvSpPr txBox="1">
              <a:spLocks noChangeArrowheads="1"/>
            </p:cNvSpPr>
            <p:nvPr/>
          </p:nvSpPr>
          <p:spPr bwMode="auto">
            <a:xfrm>
              <a:off x="3504" y="1400"/>
              <a:ext cx="432" cy="212"/>
            </a:xfrm>
            <a:prstGeom prst="rect">
              <a:avLst/>
            </a:prstGeom>
            <a:noFill/>
            <a:ln w="9525">
              <a:noFill/>
              <a:miter lim="800000"/>
              <a:headEnd/>
              <a:tailEnd/>
            </a:ln>
            <a:effectLst/>
          </p:spPr>
          <p:txBody>
            <a:bodyPr>
              <a:prstTxWarp prst="textNoShape">
                <a:avLst/>
              </a:prstTxWarp>
              <a:spAutoFit/>
            </a:bodyPr>
            <a:lstStyle/>
            <a:p>
              <a:r>
                <a:rPr lang="en-US" sz="1600" b="0"/>
                <a:t>.</a:t>
              </a:r>
            </a:p>
          </p:txBody>
        </p:sp>
        <p:sp>
          <p:nvSpPr>
            <p:cNvPr id="1037357" name="Text Box 45"/>
            <p:cNvSpPr txBox="1">
              <a:spLocks noChangeArrowheads="1"/>
            </p:cNvSpPr>
            <p:nvPr/>
          </p:nvSpPr>
          <p:spPr bwMode="auto">
            <a:xfrm>
              <a:off x="3504" y="1336"/>
              <a:ext cx="432" cy="212"/>
            </a:xfrm>
            <a:prstGeom prst="rect">
              <a:avLst/>
            </a:prstGeom>
            <a:noFill/>
            <a:ln w="9525">
              <a:noFill/>
              <a:miter lim="800000"/>
              <a:headEnd/>
              <a:tailEnd/>
            </a:ln>
            <a:effectLst/>
          </p:spPr>
          <p:txBody>
            <a:bodyPr>
              <a:prstTxWarp prst="textNoShape">
                <a:avLst/>
              </a:prstTxWarp>
              <a:spAutoFit/>
            </a:bodyPr>
            <a:lstStyle/>
            <a:p>
              <a:r>
                <a:rPr lang="en-US" sz="1600" b="0"/>
                <a:t>.</a:t>
              </a:r>
            </a:p>
          </p:txBody>
        </p:sp>
        <p:sp>
          <p:nvSpPr>
            <p:cNvPr id="1037358" name="Text Box 46"/>
            <p:cNvSpPr txBox="1">
              <a:spLocks noChangeArrowheads="1"/>
            </p:cNvSpPr>
            <p:nvPr/>
          </p:nvSpPr>
          <p:spPr bwMode="auto">
            <a:xfrm>
              <a:off x="3504" y="1265"/>
              <a:ext cx="432" cy="213"/>
            </a:xfrm>
            <a:prstGeom prst="rect">
              <a:avLst/>
            </a:prstGeom>
            <a:noFill/>
            <a:ln w="9525">
              <a:noFill/>
              <a:miter lim="800000"/>
              <a:headEnd/>
              <a:tailEnd/>
            </a:ln>
            <a:effectLst/>
          </p:spPr>
          <p:txBody>
            <a:bodyPr>
              <a:prstTxWarp prst="textNoShape">
                <a:avLst/>
              </a:prstTxWarp>
              <a:spAutoFit/>
            </a:bodyPr>
            <a:lstStyle/>
            <a:p>
              <a:r>
                <a:rPr lang="en-US" sz="1600" b="0" dirty="0"/>
                <a:t>.</a:t>
              </a:r>
            </a:p>
          </p:txBody>
        </p:sp>
      </p:grpSp>
      <p:grpSp>
        <p:nvGrpSpPr>
          <p:cNvPr id="3" name="Group 78"/>
          <p:cNvGrpSpPr>
            <a:grpSpLocks/>
          </p:cNvGrpSpPr>
          <p:nvPr/>
        </p:nvGrpSpPr>
        <p:grpSpPr bwMode="auto">
          <a:xfrm>
            <a:off x="6921500" y="2962274"/>
            <a:ext cx="2009775" cy="888999"/>
            <a:chOff x="4360" y="1866"/>
            <a:chExt cx="1266" cy="560"/>
          </a:xfrm>
        </p:grpSpPr>
        <p:sp>
          <p:nvSpPr>
            <p:cNvPr id="1037359" name="Text Box 47"/>
            <p:cNvSpPr txBox="1">
              <a:spLocks noChangeArrowheads="1"/>
            </p:cNvSpPr>
            <p:nvPr/>
          </p:nvSpPr>
          <p:spPr bwMode="auto">
            <a:xfrm>
              <a:off x="4972" y="1866"/>
              <a:ext cx="654" cy="192"/>
            </a:xfrm>
            <a:prstGeom prst="rect">
              <a:avLst/>
            </a:prstGeom>
            <a:noFill/>
            <a:ln w="9525">
              <a:noFill/>
              <a:miter lim="800000"/>
              <a:headEnd/>
              <a:tailEnd/>
            </a:ln>
            <a:effectLst/>
          </p:spPr>
          <p:txBody>
            <a:bodyPr wrap="none">
              <a:prstTxWarp prst="textNoShape">
                <a:avLst/>
              </a:prstTxWarp>
              <a:spAutoFit/>
            </a:bodyPr>
            <a:lstStyle/>
            <a:p>
              <a:pPr algn="l"/>
              <a:r>
                <a:rPr lang="en-US" dirty="0">
                  <a:latin typeface="Courier New" charset="0"/>
                </a:rPr>
                <a:t>elements</a:t>
              </a:r>
            </a:p>
          </p:txBody>
        </p:sp>
        <p:sp>
          <p:nvSpPr>
            <p:cNvPr id="1037360" name="Rectangle 48"/>
            <p:cNvSpPr>
              <a:spLocks noChangeArrowheads="1"/>
            </p:cNvSpPr>
            <p:nvPr/>
          </p:nvSpPr>
          <p:spPr bwMode="auto">
            <a:xfrm>
              <a:off x="4360" y="1881"/>
              <a:ext cx="632" cy="182"/>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endParaRPr lang="en-US"/>
            </a:p>
          </p:txBody>
        </p:sp>
        <p:sp>
          <p:nvSpPr>
            <p:cNvPr id="1037361" name="Text Box 49"/>
            <p:cNvSpPr txBox="1">
              <a:spLocks noChangeArrowheads="1"/>
            </p:cNvSpPr>
            <p:nvPr/>
          </p:nvSpPr>
          <p:spPr bwMode="auto">
            <a:xfrm>
              <a:off x="4370" y="1866"/>
              <a:ext cx="624" cy="192"/>
            </a:xfrm>
            <a:prstGeom prst="rect">
              <a:avLst/>
            </a:prstGeom>
            <a:noFill/>
            <a:ln w="9525">
              <a:noFill/>
              <a:miter lim="800000"/>
              <a:headEnd/>
              <a:tailEnd/>
            </a:ln>
            <a:effectLst/>
          </p:spPr>
          <p:txBody>
            <a:bodyPr>
              <a:prstTxWarp prst="textNoShape">
                <a:avLst/>
              </a:prstTxWarp>
              <a:spAutoFit/>
            </a:bodyPr>
            <a:lstStyle/>
            <a:p>
              <a:r>
                <a:rPr lang="en-US" dirty="0">
                  <a:latin typeface="Courier New" charset="0"/>
                </a:rPr>
                <a:t>1000</a:t>
              </a:r>
            </a:p>
          </p:txBody>
        </p:sp>
        <p:sp>
          <p:nvSpPr>
            <p:cNvPr id="1037362" name="Text Box 50"/>
            <p:cNvSpPr txBox="1">
              <a:spLocks noChangeArrowheads="1"/>
            </p:cNvSpPr>
            <p:nvPr/>
          </p:nvSpPr>
          <p:spPr bwMode="auto">
            <a:xfrm>
              <a:off x="4972" y="2048"/>
              <a:ext cx="654" cy="192"/>
            </a:xfrm>
            <a:prstGeom prst="rect">
              <a:avLst/>
            </a:prstGeom>
            <a:noFill/>
            <a:ln w="9525">
              <a:noFill/>
              <a:miter lim="800000"/>
              <a:headEnd/>
              <a:tailEnd/>
            </a:ln>
            <a:effectLst/>
          </p:spPr>
          <p:txBody>
            <a:bodyPr wrap="none">
              <a:prstTxWarp prst="textNoShape">
                <a:avLst/>
              </a:prstTxWarp>
              <a:spAutoFit/>
            </a:bodyPr>
            <a:lstStyle/>
            <a:p>
              <a:pPr algn="l"/>
              <a:r>
                <a:rPr lang="en-US" dirty="0">
                  <a:latin typeface="Courier New" charset="0"/>
                </a:rPr>
                <a:t>capacity</a:t>
              </a:r>
            </a:p>
          </p:txBody>
        </p:sp>
        <p:sp>
          <p:nvSpPr>
            <p:cNvPr id="1037363" name="Rectangle 51"/>
            <p:cNvSpPr>
              <a:spLocks noChangeArrowheads="1"/>
            </p:cNvSpPr>
            <p:nvPr/>
          </p:nvSpPr>
          <p:spPr bwMode="auto">
            <a:xfrm>
              <a:off x="4360" y="2063"/>
              <a:ext cx="632" cy="182"/>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endParaRPr lang="en-US"/>
            </a:p>
          </p:txBody>
        </p:sp>
        <p:sp>
          <p:nvSpPr>
            <p:cNvPr id="1037364" name="Text Box 52"/>
            <p:cNvSpPr txBox="1">
              <a:spLocks noChangeArrowheads="1"/>
            </p:cNvSpPr>
            <p:nvPr/>
          </p:nvSpPr>
          <p:spPr bwMode="auto">
            <a:xfrm>
              <a:off x="4370" y="2032"/>
              <a:ext cx="624" cy="212"/>
            </a:xfrm>
            <a:prstGeom prst="rect">
              <a:avLst/>
            </a:prstGeom>
            <a:noFill/>
            <a:ln w="9525">
              <a:noFill/>
              <a:miter lim="800000"/>
              <a:headEnd/>
              <a:tailEnd/>
            </a:ln>
            <a:effectLst/>
          </p:spPr>
          <p:txBody>
            <a:bodyPr>
              <a:prstTxWarp prst="textNoShape">
                <a:avLst/>
              </a:prstTxWarp>
              <a:spAutoFit/>
            </a:bodyPr>
            <a:lstStyle/>
            <a:p>
              <a:r>
                <a:rPr lang="en-US" sz="1600" b="0" dirty="0"/>
                <a:t>100</a:t>
              </a:r>
            </a:p>
          </p:txBody>
        </p:sp>
        <p:sp>
          <p:nvSpPr>
            <p:cNvPr id="1037365" name="Text Box 53"/>
            <p:cNvSpPr txBox="1">
              <a:spLocks noChangeArrowheads="1"/>
            </p:cNvSpPr>
            <p:nvPr/>
          </p:nvSpPr>
          <p:spPr bwMode="auto">
            <a:xfrm>
              <a:off x="4972" y="2229"/>
              <a:ext cx="452" cy="192"/>
            </a:xfrm>
            <a:prstGeom prst="rect">
              <a:avLst/>
            </a:prstGeom>
            <a:noFill/>
            <a:ln w="9525">
              <a:noFill/>
              <a:miter lim="800000"/>
              <a:headEnd/>
              <a:tailEnd/>
            </a:ln>
            <a:effectLst/>
          </p:spPr>
          <p:txBody>
            <a:bodyPr wrap="none">
              <a:prstTxWarp prst="textNoShape">
                <a:avLst/>
              </a:prstTxWarp>
              <a:spAutoFit/>
            </a:bodyPr>
            <a:lstStyle/>
            <a:p>
              <a:pPr algn="l"/>
              <a:r>
                <a:rPr lang="en-US" dirty="0">
                  <a:latin typeface="Courier New" charset="0"/>
                </a:rPr>
                <a:t>count</a:t>
              </a:r>
            </a:p>
          </p:txBody>
        </p:sp>
        <p:sp>
          <p:nvSpPr>
            <p:cNvPr id="1037366" name="Rectangle 54"/>
            <p:cNvSpPr>
              <a:spLocks noChangeArrowheads="1"/>
            </p:cNvSpPr>
            <p:nvPr/>
          </p:nvSpPr>
          <p:spPr bwMode="auto">
            <a:xfrm>
              <a:off x="4360" y="2244"/>
              <a:ext cx="632" cy="182"/>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endParaRPr lang="en-US"/>
            </a:p>
          </p:txBody>
        </p:sp>
        <p:sp>
          <p:nvSpPr>
            <p:cNvPr id="1037367" name="Text Box 55"/>
            <p:cNvSpPr txBox="1">
              <a:spLocks noChangeArrowheads="1"/>
            </p:cNvSpPr>
            <p:nvPr/>
          </p:nvSpPr>
          <p:spPr bwMode="auto">
            <a:xfrm>
              <a:off x="4370" y="2213"/>
              <a:ext cx="624" cy="212"/>
            </a:xfrm>
            <a:prstGeom prst="rect">
              <a:avLst/>
            </a:prstGeom>
            <a:noFill/>
            <a:ln w="9525">
              <a:noFill/>
              <a:miter lim="800000"/>
              <a:headEnd/>
              <a:tailEnd/>
            </a:ln>
            <a:effectLst/>
          </p:spPr>
          <p:txBody>
            <a:bodyPr>
              <a:prstTxWarp prst="textNoShape">
                <a:avLst/>
              </a:prstTxWarp>
              <a:spAutoFit/>
            </a:bodyPr>
            <a:lstStyle/>
            <a:p>
              <a:r>
                <a:rPr lang="en-US" sz="1600" b="0" dirty="0"/>
                <a:t>3</a:t>
              </a:r>
            </a:p>
          </p:txBody>
        </p:sp>
      </p:grpSp>
      <p:grpSp>
        <p:nvGrpSpPr>
          <p:cNvPr id="4" name="Group 77"/>
          <p:cNvGrpSpPr>
            <a:grpSpLocks/>
          </p:cNvGrpSpPr>
          <p:nvPr/>
        </p:nvGrpSpPr>
        <p:grpSpPr bwMode="auto">
          <a:xfrm>
            <a:off x="4851400" y="5045074"/>
            <a:ext cx="4092575" cy="1330324"/>
            <a:chOff x="3056" y="3178"/>
            <a:chExt cx="2578" cy="838"/>
          </a:xfrm>
        </p:grpSpPr>
        <p:sp>
          <p:nvSpPr>
            <p:cNvPr id="1037368" name="Text Box 56"/>
            <p:cNvSpPr txBox="1">
              <a:spLocks noChangeArrowheads="1"/>
            </p:cNvSpPr>
            <p:nvPr/>
          </p:nvSpPr>
          <p:spPr bwMode="auto">
            <a:xfrm>
              <a:off x="4980" y="3194"/>
              <a:ext cx="654" cy="192"/>
            </a:xfrm>
            <a:prstGeom prst="rect">
              <a:avLst/>
            </a:prstGeom>
            <a:noFill/>
            <a:ln w="9525">
              <a:noFill/>
              <a:miter lim="800000"/>
              <a:headEnd/>
              <a:tailEnd/>
            </a:ln>
            <a:effectLst/>
          </p:spPr>
          <p:txBody>
            <a:bodyPr wrap="none">
              <a:prstTxWarp prst="textNoShape">
                <a:avLst/>
              </a:prstTxWarp>
              <a:spAutoFit/>
            </a:bodyPr>
            <a:lstStyle/>
            <a:p>
              <a:pPr algn="l"/>
              <a:r>
                <a:rPr lang="en-US" dirty="0">
                  <a:latin typeface="Courier New" charset="0"/>
                </a:rPr>
                <a:t>elements</a:t>
              </a:r>
            </a:p>
          </p:txBody>
        </p:sp>
        <p:sp>
          <p:nvSpPr>
            <p:cNvPr id="1037369" name="Rectangle 57"/>
            <p:cNvSpPr>
              <a:spLocks noChangeArrowheads="1"/>
            </p:cNvSpPr>
            <p:nvPr/>
          </p:nvSpPr>
          <p:spPr bwMode="auto">
            <a:xfrm>
              <a:off x="4368" y="3209"/>
              <a:ext cx="632" cy="182"/>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endParaRPr lang="en-US"/>
            </a:p>
          </p:txBody>
        </p:sp>
        <p:sp>
          <p:nvSpPr>
            <p:cNvPr id="1037370" name="Text Box 58"/>
            <p:cNvSpPr txBox="1">
              <a:spLocks noChangeArrowheads="1"/>
            </p:cNvSpPr>
            <p:nvPr/>
          </p:nvSpPr>
          <p:spPr bwMode="auto">
            <a:xfrm>
              <a:off x="4378" y="3194"/>
              <a:ext cx="624" cy="192"/>
            </a:xfrm>
            <a:prstGeom prst="rect">
              <a:avLst/>
            </a:prstGeom>
            <a:noFill/>
            <a:ln w="9525">
              <a:noFill/>
              <a:miter lim="800000"/>
              <a:headEnd/>
              <a:tailEnd/>
            </a:ln>
            <a:effectLst/>
          </p:spPr>
          <p:txBody>
            <a:bodyPr>
              <a:prstTxWarp prst="textNoShape">
                <a:avLst/>
              </a:prstTxWarp>
              <a:spAutoFit/>
            </a:bodyPr>
            <a:lstStyle/>
            <a:p>
              <a:r>
                <a:rPr lang="en-US" dirty="0">
                  <a:latin typeface="Courier New" charset="0"/>
                </a:rPr>
                <a:t>2000</a:t>
              </a:r>
            </a:p>
          </p:txBody>
        </p:sp>
        <p:sp>
          <p:nvSpPr>
            <p:cNvPr id="1037371" name="Text Box 59"/>
            <p:cNvSpPr txBox="1">
              <a:spLocks noChangeArrowheads="1"/>
            </p:cNvSpPr>
            <p:nvPr/>
          </p:nvSpPr>
          <p:spPr bwMode="auto">
            <a:xfrm>
              <a:off x="4980" y="3376"/>
              <a:ext cx="654" cy="192"/>
            </a:xfrm>
            <a:prstGeom prst="rect">
              <a:avLst/>
            </a:prstGeom>
            <a:noFill/>
            <a:ln w="9525">
              <a:noFill/>
              <a:miter lim="800000"/>
              <a:headEnd/>
              <a:tailEnd/>
            </a:ln>
            <a:effectLst/>
          </p:spPr>
          <p:txBody>
            <a:bodyPr wrap="none">
              <a:prstTxWarp prst="textNoShape">
                <a:avLst/>
              </a:prstTxWarp>
              <a:spAutoFit/>
            </a:bodyPr>
            <a:lstStyle/>
            <a:p>
              <a:pPr algn="l"/>
              <a:r>
                <a:rPr lang="en-US" dirty="0">
                  <a:latin typeface="Courier New" charset="0"/>
                </a:rPr>
                <a:t>capacity</a:t>
              </a:r>
            </a:p>
          </p:txBody>
        </p:sp>
        <p:sp>
          <p:nvSpPr>
            <p:cNvPr id="1037372" name="Rectangle 60"/>
            <p:cNvSpPr>
              <a:spLocks noChangeArrowheads="1"/>
            </p:cNvSpPr>
            <p:nvPr/>
          </p:nvSpPr>
          <p:spPr bwMode="auto">
            <a:xfrm>
              <a:off x="4368" y="3391"/>
              <a:ext cx="632" cy="182"/>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endParaRPr lang="en-US"/>
            </a:p>
          </p:txBody>
        </p:sp>
        <p:sp>
          <p:nvSpPr>
            <p:cNvPr id="1037373" name="Text Box 61"/>
            <p:cNvSpPr txBox="1">
              <a:spLocks noChangeArrowheads="1"/>
            </p:cNvSpPr>
            <p:nvPr/>
          </p:nvSpPr>
          <p:spPr bwMode="auto">
            <a:xfrm>
              <a:off x="4378" y="3360"/>
              <a:ext cx="624" cy="212"/>
            </a:xfrm>
            <a:prstGeom prst="rect">
              <a:avLst/>
            </a:prstGeom>
            <a:noFill/>
            <a:ln w="9525">
              <a:noFill/>
              <a:miter lim="800000"/>
              <a:headEnd/>
              <a:tailEnd/>
            </a:ln>
            <a:effectLst/>
          </p:spPr>
          <p:txBody>
            <a:bodyPr>
              <a:prstTxWarp prst="textNoShape">
                <a:avLst/>
              </a:prstTxWarp>
              <a:spAutoFit/>
            </a:bodyPr>
            <a:lstStyle/>
            <a:p>
              <a:r>
                <a:rPr lang="en-US" sz="1600" b="0" dirty="0"/>
                <a:t>100</a:t>
              </a:r>
            </a:p>
          </p:txBody>
        </p:sp>
        <p:sp>
          <p:nvSpPr>
            <p:cNvPr id="1037374" name="Text Box 62"/>
            <p:cNvSpPr txBox="1">
              <a:spLocks noChangeArrowheads="1"/>
            </p:cNvSpPr>
            <p:nvPr/>
          </p:nvSpPr>
          <p:spPr bwMode="auto">
            <a:xfrm>
              <a:off x="4980" y="3557"/>
              <a:ext cx="452" cy="192"/>
            </a:xfrm>
            <a:prstGeom prst="rect">
              <a:avLst/>
            </a:prstGeom>
            <a:noFill/>
            <a:ln w="9525">
              <a:noFill/>
              <a:miter lim="800000"/>
              <a:headEnd/>
              <a:tailEnd/>
            </a:ln>
            <a:effectLst/>
          </p:spPr>
          <p:txBody>
            <a:bodyPr wrap="none">
              <a:prstTxWarp prst="textNoShape">
                <a:avLst/>
              </a:prstTxWarp>
              <a:spAutoFit/>
            </a:bodyPr>
            <a:lstStyle/>
            <a:p>
              <a:pPr algn="l"/>
              <a:r>
                <a:rPr lang="en-US" dirty="0">
                  <a:latin typeface="Courier New" charset="0"/>
                </a:rPr>
                <a:t>count</a:t>
              </a:r>
            </a:p>
          </p:txBody>
        </p:sp>
        <p:sp>
          <p:nvSpPr>
            <p:cNvPr id="1037375" name="Rectangle 63"/>
            <p:cNvSpPr>
              <a:spLocks noChangeArrowheads="1"/>
            </p:cNvSpPr>
            <p:nvPr/>
          </p:nvSpPr>
          <p:spPr bwMode="auto">
            <a:xfrm>
              <a:off x="4368" y="3572"/>
              <a:ext cx="632" cy="182"/>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endParaRPr lang="en-US"/>
            </a:p>
          </p:txBody>
        </p:sp>
        <p:sp>
          <p:nvSpPr>
            <p:cNvPr id="1037376" name="Text Box 64"/>
            <p:cNvSpPr txBox="1">
              <a:spLocks noChangeArrowheads="1"/>
            </p:cNvSpPr>
            <p:nvPr/>
          </p:nvSpPr>
          <p:spPr bwMode="auto">
            <a:xfrm>
              <a:off x="4378" y="3541"/>
              <a:ext cx="624" cy="212"/>
            </a:xfrm>
            <a:prstGeom prst="rect">
              <a:avLst/>
            </a:prstGeom>
            <a:noFill/>
            <a:ln w="9525">
              <a:noFill/>
              <a:miter lim="800000"/>
              <a:headEnd/>
              <a:tailEnd/>
            </a:ln>
            <a:effectLst/>
          </p:spPr>
          <p:txBody>
            <a:bodyPr>
              <a:prstTxWarp prst="textNoShape">
                <a:avLst/>
              </a:prstTxWarp>
              <a:spAutoFit/>
            </a:bodyPr>
            <a:lstStyle/>
            <a:p>
              <a:r>
                <a:rPr lang="en-US" sz="1600" b="0" dirty="0"/>
                <a:t>3</a:t>
              </a:r>
            </a:p>
          </p:txBody>
        </p:sp>
        <p:sp>
          <p:nvSpPr>
            <p:cNvPr id="1037377" name="Rectangle 65"/>
            <p:cNvSpPr>
              <a:spLocks noChangeArrowheads="1"/>
            </p:cNvSpPr>
            <p:nvPr/>
          </p:nvSpPr>
          <p:spPr bwMode="auto">
            <a:xfrm>
              <a:off x="3409" y="3209"/>
              <a:ext cx="632" cy="182"/>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endParaRPr lang="en-US"/>
            </a:p>
          </p:txBody>
        </p:sp>
        <p:sp>
          <p:nvSpPr>
            <p:cNvPr id="1037378" name="Text Box 66"/>
            <p:cNvSpPr txBox="1">
              <a:spLocks noChangeArrowheads="1"/>
            </p:cNvSpPr>
            <p:nvPr/>
          </p:nvSpPr>
          <p:spPr bwMode="auto">
            <a:xfrm>
              <a:off x="3419" y="3178"/>
              <a:ext cx="624" cy="212"/>
            </a:xfrm>
            <a:prstGeom prst="rect">
              <a:avLst/>
            </a:prstGeom>
            <a:noFill/>
            <a:ln w="9525">
              <a:noFill/>
              <a:miter lim="800000"/>
              <a:headEnd/>
              <a:tailEnd/>
            </a:ln>
            <a:effectLst/>
          </p:spPr>
          <p:txBody>
            <a:bodyPr>
              <a:prstTxWarp prst="textNoShape">
                <a:avLst/>
              </a:prstTxWarp>
              <a:spAutoFit/>
            </a:bodyPr>
            <a:lstStyle/>
            <a:p>
              <a:r>
                <a:rPr lang="en-US" sz="1600" b="0" dirty="0"/>
                <a:t>10</a:t>
              </a:r>
              <a:endParaRPr lang="en-US" sz="1800" b="0" dirty="0"/>
            </a:p>
          </p:txBody>
        </p:sp>
        <p:sp>
          <p:nvSpPr>
            <p:cNvPr id="1037379" name="Rectangle 67"/>
            <p:cNvSpPr>
              <a:spLocks noChangeArrowheads="1"/>
            </p:cNvSpPr>
            <p:nvPr/>
          </p:nvSpPr>
          <p:spPr bwMode="auto">
            <a:xfrm>
              <a:off x="3409" y="3391"/>
              <a:ext cx="632" cy="182"/>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endParaRPr lang="en-US"/>
            </a:p>
          </p:txBody>
        </p:sp>
        <p:sp>
          <p:nvSpPr>
            <p:cNvPr id="1037380" name="Text Box 68"/>
            <p:cNvSpPr txBox="1">
              <a:spLocks noChangeArrowheads="1"/>
            </p:cNvSpPr>
            <p:nvPr/>
          </p:nvSpPr>
          <p:spPr bwMode="auto">
            <a:xfrm>
              <a:off x="3419" y="3360"/>
              <a:ext cx="624" cy="212"/>
            </a:xfrm>
            <a:prstGeom prst="rect">
              <a:avLst/>
            </a:prstGeom>
            <a:noFill/>
            <a:ln w="9525">
              <a:noFill/>
              <a:miter lim="800000"/>
              <a:headEnd/>
              <a:tailEnd/>
            </a:ln>
            <a:effectLst/>
          </p:spPr>
          <p:txBody>
            <a:bodyPr>
              <a:prstTxWarp prst="textNoShape">
                <a:avLst/>
              </a:prstTxWarp>
              <a:spAutoFit/>
            </a:bodyPr>
            <a:lstStyle/>
            <a:p>
              <a:r>
                <a:rPr lang="en-US" sz="1600" b="0" dirty="0"/>
                <a:t>20</a:t>
              </a:r>
            </a:p>
          </p:txBody>
        </p:sp>
        <p:sp>
          <p:nvSpPr>
            <p:cNvPr id="1037381" name="Rectangle 69"/>
            <p:cNvSpPr>
              <a:spLocks noChangeArrowheads="1"/>
            </p:cNvSpPr>
            <p:nvPr/>
          </p:nvSpPr>
          <p:spPr bwMode="auto">
            <a:xfrm>
              <a:off x="3409" y="3572"/>
              <a:ext cx="632" cy="182"/>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endParaRPr lang="en-US"/>
            </a:p>
          </p:txBody>
        </p:sp>
        <p:sp>
          <p:nvSpPr>
            <p:cNvPr id="1037382" name="Text Box 70"/>
            <p:cNvSpPr txBox="1">
              <a:spLocks noChangeArrowheads="1"/>
            </p:cNvSpPr>
            <p:nvPr/>
          </p:nvSpPr>
          <p:spPr bwMode="auto">
            <a:xfrm>
              <a:off x="3419" y="3541"/>
              <a:ext cx="624" cy="212"/>
            </a:xfrm>
            <a:prstGeom prst="rect">
              <a:avLst/>
            </a:prstGeom>
            <a:noFill/>
            <a:ln w="9525">
              <a:noFill/>
              <a:miter lim="800000"/>
              <a:headEnd/>
              <a:tailEnd/>
            </a:ln>
            <a:effectLst/>
          </p:spPr>
          <p:txBody>
            <a:bodyPr>
              <a:prstTxWarp prst="textNoShape">
                <a:avLst/>
              </a:prstTxWarp>
              <a:spAutoFit/>
            </a:bodyPr>
            <a:lstStyle/>
            <a:p>
              <a:r>
                <a:rPr lang="en-US" sz="1600" b="0" dirty="0"/>
                <a:t>30</a:t>
              </a:r>
            </a:p>
          </p:txBody>
        </p:sp>
        <p:sp>
          <p:nvSpPr>
            <p:cNvPr id="1037383" name="Text Box 71"/>
            <p:cNvSpPr txBox="1">
              <a:spLocks noChangeArrowheads="1"/>
            </p:cNvSpPr>
            <p:nvPr/>
          </p:nvSpPr>
          <p:spPr bwMode="auto">
            <a:xfrm>
              <a:off x="3056" y="3197"/>
              <a:ext cx="385" cy="192"/>
            </a:xfrm>
            <a:prstGeom prst="rect">
              <a:avLst/>
            </a:prstGeom>
            <a:noFill/>
            <a:ln w="9525">
              <a:noFill/>
              <a:miter lim="800000"/>
              <a:headEnd/>
              <a:tailEnd/>
            </a:ln>
            <a:effectLst/>
          </p:spPr>
          <p:txBody>
            <a:bodyPr wrap="none">
              <a:prstTxWarp prst="textNoShape">
                <a:avLst/>
              </a:prstTxWarp>
              <a:spAutoFit/>
            </a:bodyPr>
            <a:lstStyle/>
            <a:p>
              <a:pPr algn="l"/>
              <a:r>
                <a:rPr lang="en-US" dirty="0">
                  <a:latin typeface="Courier New" charset="0"/>
                </a:rPr>
                <a:t>2000</a:t>
              </a:r>
            </a:p>
          </p:txBody>
        </p:sp>
        <p:sp>
          <p:nvSpPr>
            <p:cNvPr id="1037384" name="Rectangle 72"/>
            <p:cNvSpPr>
              <a:spLocks noChangeArrowheads="1"/>
            </p:cNvSpPr>
            <p:nvPr/>
          </p:nvSpPr>
          <p:spPr bwMode="auto">
            <a:xfrm>
              <a:off x="3409" y="3748"/>
              <a:ext cx="632" cy="266"/>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endParaRPr lang="en-US"/>
            </a:p>
          </p:txBody>
        </p:sp>
        <p:sp>
          <p:nvSpPr>
            <p:cNvPr id="1037385" name="Text Box 73"/>
            <p:cNvSpPr txBox="1">
              <a:spLocks noChangeArrowheads="1"/>
            </p:cNvSpPr>
            <p:nvPr/>
          </p:nvSpPr>
          <p:spPr bwMode="auto">
            <a:xfrm>
              <a:off x="3505" y="3804"/>
              <a:ext cx="432" cy="212"/>
            </a:xfrm>
            <a:prstGeom prst="rect">
              <a:avLst/>
            </a:prstGeom>
            <a:noFill/>
            <a:ln w="9525">
              <a:noFill/>
              <a:miter lim="800000"/>
              <a:headEnd/>
              <a:tailEnd/>
            </a:ln>
            <a:effectLst/>
          </p:spPr>
          <p:txBody>
            <a:bodyPr>
              <a:prstTxWarp prst="textNoShape">
                <a:avLst/>
              </a:prstTxWarp>
              <a:spAutoFit/>
            </a:bodyPr>
            <a:lstStyle/>
            <a:p>
              <a:r>
                <a:rPr lang="en-US" sz="1600" b="0"/>
                <a:t>.</a:t>
              </a:r>
            </a:p>
          </p:txBody>
        </p:sp>
        <p:sp>
          <p:nvSpPr>
            <p:cNvPr id="1037386" name="Text Box 74"/>
            <p:cNvSpPr txBox="1">
              <a:spLocks noChangeArrowheads="1"/>
            </p:cNvSpPr>
            <p:nvPr/>
          </p:nvSpPr>
          <p:spPr bwMode="auto">
            <a:xfrm>
              <a:off x="3505" y="3732"/>
              <a:ext cx="432" cy="212"/>
            </a:xfrm>
            <a:prstGeom prst="rect">
              <a:avLst/>
            </a:prstGeom>
            <a:noFill/>
            <a:ln w="9525">
              <a:noFill/>
              <a:miter lim="800000"/>
              <a:headEnd/>
              <a:tailEnd/>
            </a:ln>
            <a:effectLst/>
          </p:spPr>
          <p:txBody>
            <a:bodyPr>
              <a:prstTxWarp prst="textNoShape">
                <a:avLst/>
              </a:prstTxWarp>
              <a:spAutoFit/>
            </a:bodyPr>
            <a:lstStyle/>
            <a:p>
              <a:r>
                <a:rPr lang="en-US" sz="1600" b="0"/>
                <a:t>.</a:t>
              </a:r>
            </a:p>
          </p:txBody>
        </p:sp>
        <p:sp>
          <p:nvSpPr>
            <p:cNvPr id="1037387" name="Text Box 75"/>
            <p:cNvSpPr txBox="1">
              <a:spLocks noChangeArrowheads="1"/>
            </p:cNvSpPr>
            <p:nvPr/>
          </p:nvSpPr>
          <p:spPr bwMode="auto">
            <a:xfrm>
              <a:off x="3505" y="3661"/>
              <a:ext cx="432" cy="212"/>
            </a:xfrm>
            <a:prstGeom prst="rect">
              <a:avLst/>
            </a:prstGeom>
            <a:noFill/>
            <a:ln w="9525">
              <a:noFill/>
              <a:miter lim="800000"/>
              <a:headEnd/>
              <a:tailEnd/>
            </a:ln>
            <a:effectLst/>
          </p:spPr>
          <p:txBody>
            <a:bodyPr>
              <a:prstTxWarp prst="textNoShape">
                <a:avLst/>
              </a:prstTxWarp>
              <a:spAutoFit/>
            </a:bodyPr>
            <a:lstStyle/>
            <a:p>
              <a:r>
                <a:rPr lang="en-US" sz="1600" b="0" dirty="0"/>
                <a:t>.</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037315">
                                            <p:txEl>
                                              <p:pRg st="1" end="1"/>
                                            </p:txEl>
                                          </p:spTgt>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nodeType="afterEffect">
                                  <p:stCondLst>
                                    <p:cond delay="0"/>
                                  </p:stCondLst>
                                  <p:childTnLst>
                                    <p:set>
                                      <p:cBhvr>
                                        <p:cTn id="9" dur="1" fill="hold">
                                          <p:stCondLst>
                                            <p:cond delay="0"/>
                                          </p:stCondLst>
                                        </p:cTn>
                                        <p:tgtEl>
                                          <p:spTgt spid="3"/>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499"/>
                                          </p:stCondLst>
                                        </p:cTn>
                                        <p:tgtEl>
                                          <p:spTgt spid="1037315">
                                            <p:txEl>
                                              <p:pRg st="2" end="2"/>
                                            </p:txEl>
                                          </p:spTgt>
                                        </p:tgtEl>
                                        <p:attrNameLst>
                                          <p:attrName>style.visibility</p:attrName>
                                        </p:attrNameLst>
                                      </p:cBhvr>
                                      <p:to>
                                        <p:strVal val="visible"/>
                                      </p:to>
                                    </p:set>
                                  </p:childTnLst>
                                </p:cTn>
                              </p:par>
                            </p:childTnLst>
                          </p:cTn>
                        </p:par>
                        <p:par>
                          <p:cTn id="14" fill="hold">
                            <p:stCondLst>
                              <p:cond delay="500"/>
                            </p:stCondLst>
                            <p:childTnLst>
                              <p:par>
                                <p:cTn id="15" presetID="1" presetClass="entr" presetSubtype="0" fill="hold" nodeType="after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7315" grpId="0" build="p" autoUpdateAnimBg="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9362" name="Rectangle 2"/>
          <p:cNvSpPr>
            <a:spLocks noGrp="1" noChangeArrowheads="1"/>
          </p:cNvSpPr>
          <p:nvPr>
            <p:ph type="title"/>
          </p:nvPr>
        </p:nvSpPr>
        <p:spPr>
          <a:xfrm>
            <a:off x="0" y="76200"/>
            <a:ext cx="9144000" cy="1143000"/>
          </a:xfrm>
          <a:noFill/>
          <a:ln/>
        </p:spPr>
        <p:txBody>
          <a:bodyPr/>
          <a:lstStyle/>
          <a:p>
            <a:r>
              <a:rPr lang="en-US" sz="4000" dirty="0">
                <a:solidFill>
                  <a:srgbClr val="FF0000"/>
                </a:solidFill>
              </a:rPr>
              <a:t>Implementing Deep Copy Semantics</a:t>
            </a:r>
          </a:p>
        </p:txBody>
      </p:sp>
      <p:sp>
        <p:nvSpPr>
          <p:cNvPr id="1039363" name="Rectangle 3"/>
          <p:cNvSpPr>
            <a:spLocks noChangeArrowheads="1"/>
          </p:cNvSpPr>
          <p:nvPr/>
        </p:nvSpPr>
        <p:spPr bwMode="auto">
          <a:xfrm>
            <a:off x="482600" y="1155700"/>
            <a:ext cx="8164513" cy="5245100"/>
          </a:xfrm>
          <a:prstGeom prst="rect">
            <a:avLst/>
          </a:prstGeom>
          <a:noFill/>
          <a:ln w="9525">
            <a:noFill/>
            <a:miter lim="800000"/>
            <a:headEnd/>
            <a:tailEnd/>
          </a:ln>
          <a:effectLst/>
        </p:spPr>
        <p:txBody>
          <a:bodyPr>
            <a:prstTxWarp prst="textNoShape">
              <a:avLst/>
            </a:prstTxWarp>
          </a:bodyPr>
          <a:lstStyle/>
          <a:p>
            <a:pPr marL="342900" marR="0" lvl="0" indent="-342900" defTabSz="914400" rtl="0" eaLnBrk="0" fontAlgn="base" latinLnBrk="0" hangingPunct="0">
              <a:lnSpc>
                <a:spcPct val="85000"/>
              </a:lnSpc>
              <a:spcBef>
                <a:spcPct val="0"/>
              </a:spcBef>
              <a:spcAft>
                <a:spcPct val="20000"/>
              </a:spcAft>
              <a:buClrTx/>
              <a:buSzTx/>
              <a:buFontTx/>
              <a:buChar char="•"/>
              <a:tabLst/>
              <a:defRPr/>
            </a:pPr>
            <a:endParaRPr kumimoji="0" lang="en-US" sz="2400" b="0" i="0" u="none" strike="noStrike" kern="1200" cap="none" spc="0" normalizeH="0" baseline="0" noProof="0" dirty="0">
              <a:ln>
                <a:noFill/>
              </a:ln>
              <a:solidFill>
                <a:srgbClr val="000000"/>
              </a:solidFill>
              <a:effectLst/>
              <a:uLnTx/>
              <a:uFillTx/>
              <a:latin typeface="Times New Roman" charset="0"/>
              <a:ea typeface="+mn-ea"/>
              <a:cs typeface="+mn-cs"/>
            </a:endParaRPr>
          </a:p>
        </p:txBody>
      </p:sp>
      <p:sp>
        <p:nvSpPr>
          <p:cNvPr id="4" name="Rectangle 3">
            <a:extLst>
              <a:ext uri="{FF2B5EF4-FFF2-40B4-BE49-F238E27FC236}">
                <a16:creationId xmlns:a16="http://schemas.microsoft.com/office/drawing/2014/main" id="{C4A57468-0152-49A9-834D-175C6024FC88}"/>
              </a:ext>
            </a:extLst>
          </p:cNvPr>
          <p:cNvSpPr>
            <a:spLocks noChangeArrowheads="1"/>
          </p:cNvSpPr>
          <p:nvPr/>
        </p:nvSpPr>
        <p:spPr bwMode="auto">
          <a:xfrm>
            <a:off x="635000" y="1308100"/>
            <a:ext cx="8164513" cy="3873500"/>
          </a:xfrm>
          <a:prstGeom prst="rect">
            <a:avLst/>
          </a:prstGeom>
          <a:noFill/>
          <a:ln w="9525">
            <a:noFill/>
            <a:miter lim="800000"/>
            <a:headEnd/>
            <a:tailEnd/>
          </a:ln>
          <a:effectLst/>
        </p:spPr>
        <p:txBody>
          <a:bodyPr>
            <a:prstTxWarp prst="textNoShape">
              <a:avLst/>
            </a:prstTxWarp>
          </a:bodyPr>
          <a:lstStyle/>
          <a:p>
            <a:pPr marL="342900" indent="-342900">
              <a:lnSpc>
                <a:spcPct val="85000"/>
              </a:lnSpc>
              <a:spcAft>
                <a:spcPct val="50000"/>
              </a:spcAft>
              <a:buFontTx/>
              <a:buChar char="•"/>
            </a:pPr>
            <a:r>
              <a:rPr lang="en-US" altLang="zh-CN" sz="2400" b="0" dirty="0"/>
              <a:t>This becomes an issue especially </a:t>
            </a:r>
            <a:r>
              <a:rPr lang="en-US" altLang="zh-CN" sz="2400" b="0" dirty="0">
                <a:solidFill>
                  <a:srgbClr val="000000"/>
                </a:solidFill>
              </a:rPr>
              <a:t>when you implement a class that uses dynamic memory</a:t>
            </a:r>
            <a:r>
              <a:rPr lang="en-US" altLang="zh-CN" sz="2400" b="0" dirty="0"/>
              <a:t>.</a:t>
            </a:r>
          </a:p>
          <a:p>
            <a:pPr marL="342900" indent="-342900">
              <a:lnSpc>
                <a:spcPct val="85000"/>
              </a:lnSpc>
              <a:spcAft>
                <a:spcPct val="50000"/>
              </a:spcAft>
              <a:buFontTx/>
              <a:buChar char="•"/>
            </a:pPr>
            <a:r>
              <a:rPr lang="en-US" altLang="zh-CN" sz="2400" b="0" dirty="0"/>
              <a:t>The crux of the problem is that copying an abstract data object typically needs to copy the underlying data (</a:t>
            </a:r>
            <a:r>
              <a:rPr lang="en-US" altLang="zh-CN" sz="2400" i="1" dirty="0">
                <a:solidFill>
                  <a:srgbClr val="FF0000"/>
                </a:solidFill>
              </a:rPr>
              <a:t>deep copying</a:t>
            </a:r>
            <a:r>
              <a:rPr lang="en-US" altLang="zh-CN" sz="2400" b="0" dirty="0"/>
              <a:t>) and not just the fields directly accessible in the object.</a:t>
            </a:r>
          </a:p>
          <a:p>
            <a:pPr marL="342900" indent="-342900">
              <a:lnSpc>
                <a:spcPct val="85000"/>
              </a:lnSpc>
              <a:spcAft>
                <a:spcPct val="50000"/>
              </a:spcAft>
              <a:buFontTx/>
              <a:buChar char="•"/>
            </a:pPr>
            <a:r>
              <a:rPr lang="en-US" altLang="zh-CN" sz="2400" b="0" dirty="0"/>
              <a:t>Unfortunately, the default interpretation in C++ is to copy only the top-level fields (</a:t>
            </a:r>
            <a:r>
              <a:rPr lang="en-US" altLang="zh-CN" sz="2400" i="1" dirty="0">
                <a:solidFill>
                  <a:srgbClr val="FF0000"/>
                </a:solidFill>
              </a:rPr>
              <a:t>shallow copying</a:t>
            </a:r>
            <a:r>
              <a:rPr lang="en-US" altLang="zh-CN" sz="2400" b="0" dirty="0"/>
              <a:t>), which can lead to serious errors if you are expecting deep copying.</a:t>
            </a:r>
          </a:p>
          <a:p>
            <a:pPr marL="342900" indent="-342900">
              <a:lnSpc>
                <a:spcPct val="85000"/>
              </a:lnSpc>
              <a:spcAft>
                <a:spcPct val="50000"/>
              </a:spcAft>
              <a:buFontTx/>
              <a:buChar char="•"/>
            </a:pPr>
            <a:r>
              <a:rPr lang="en-US" altLang="zh-CN" sz="2400" b="0" dirty="0">
                <a:solidFill>
                  <a:srgbClr val="000000"/>
                </a:solidFill>
              </a:rPr>
              <a:t>Therefore, it is important to specify how the object can be properly copied in your implementation.</a:t>
            </a:r>
            <a:endParaRPr lang="en-US" altLang="zh-CN" sz="2400" b="0" dirty="0"/>
          </a:p>
        </p:txBody>
      </p:sp>
    </p:spTree>
    <p:extLst>
      <p:ext uri="{BB962C8B-B14F-4D97-AF65-F5344CB8AC3E}">
        <p14:creationId xmlns:p14="http://schemas.microsoft.com/office/powerpoint/2010/main" val="3646153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autoUpdateAnimBg="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7938" name="Rectangle 2"/>
          <p:cNvSpPr>
            <a:spLocks noGrp="1" noChangeArrowheads="1"/>
          </p:cNvSpPr>
          <p:nvPr>
            <p:ph type="title"/>
          </p:nvPr>
        </p:nvSpPr>
        <p:spPr>
          <a:xfrm>
            <a:off x="0" y="76200"/>
            <a:ext cx="9144000" cy="1143000"/>
          </a:xfrm>
          <a:noFill/>
          <a:ln/>
        </p:spPr>
        <p:txBody>
          <a:bodyPr/>
          <a:lstStyle/>
          <a:p>
            <a:r>
              <a:rPr lang="en-US" sz="4000" dirty="0">
                <a:solidFill>
                  <a:srgbClr val="FF0000"/>
                </a:solidFill>
              </a:rPr>
              <a:t>The Allocation of Memory to Variables</a:t>
            </a:r>
          </a:p>
        </p:txBody>
      </p:sp>
      <p:sp>
        <p:nvSpPr>
          <p:cNvPr id="807939" name="Rectangle 3"/>
          <p:cNvSpPr>
            <a:spLocks noChangeArrowheads="1"/>
          </p:cNvSpPr>
          <p:nvPr/>
        </p:nvSpPr>
        <p:spPr bwMode="auto">
          <a:xfrm>
            <a:off x="482600" y="1155700"/>
            <a:ext cx="8178800" cy="746125"/>
          </a:xfrm>
          <a:prstGeom prst="rect">
            <a:avLst/>
          </a:prstGeom>
          <a:noFill/>
          <a:ln w="9525">
            <a:noFill/>
            <a:miter lim="800000"/>
            <a:headEnd/>
            <a:tailEnd/>
          </a:ln>
          <a:effectLst/>
        </p:spPr>
        <p:txBody>
          <a:bodyPr>
            <a:prstTxWarp prst="textNoShape">
              <a:avLst/>
            </a:prstTxWarp>
          </a:bodyPr>
          <a:lstStyle/>
          <a:p>
            <a:pPr marL="342900" marR="0" lvl="0" indent="-342900" algn="l" defTabSz="914400" rtl="0" eaLnBrk="0" fontAlgn="base" latinLnBrk="0" hangingPunct="0">
              <a:lnSpc>
                <a:spcPct val="85000"/>
              </a:lnSpc>
              <a:spcBef>
                <a:spcPct val="0"/>
              </a:spcBef>
              <a:spcAft>
                <a:spcPct val="50000"/>
              </a:spcAft>
              <a:buClrTx/>
              <a:buSzTx/>
              <a:buFontTx/>
              <a:buChar char="•"/>
              <a:tabLst/>
              <a:defRPr/>
            </a:pPr>
            <a:r>
              <a:rPr kumimoji="0" lang="en-US" sz="2400" b="0" i="0" u="none" strike="noStrike" kern="1200" cap="none" spc="0" normalizeH="0" baseline="0" noProof="0" dirty="0">
                <a:ln>
                  <a:noFill/>
                </a:ln>
                <a:solidFill>
                  <a:srgbClr val="000000"/>
                </a:solidFill>
                <a:effectLst/>
                <a:uLnTx/>
                <a:uFillTx/>
                <a:latin typeface="Times New Roman" charset="0"/>
                <a:ea typeface="+mn-ea"/>
                <a:cs typeface="+mn-cs"/>
              </a:rPr>
              <a:t>When you declare a variable in a program, C++ allocates space for that variable from one of several memory regions.</a:t>
            </a:r>
          </a:p>
        </p:txBody>
      </p:sp>
      <p:grpSp>
        <p:nvGrpSpPr>
          <p:cNvPr id="2" name="Group 4"/>
          <p:cNvGrpSpPr>
            <a:grpSpLocks/>
          </p:cNvGrpSpPr>
          <p:nvPr/>
        </p:nvGrpSpPr>
        <p:grpSpPr bwMode="auto">
          <a:xfrm>
            <a:off x="7543800" y="1981201"/>
            <a:ext cx="1524000" cy="931863"/>
            <a:chOff x="4752" y="1248"/>
            <a:chExt cx="960" cy="587"/>
          </a:xfrm>
        </p:grpSpPr>
        <p:sp>
          <p:nvSpPr>
            <p:cNvPr id="807942" name="Rectangle 6"/>
            <p:cNvSpPr>
              <a:spLocks noChangeArrowheads="1"/>
            </p:cNvSpPr>
            <p:nvPr/>
          </p:nvSpPr>
          <p:spPr bwMode="auto">
            <a:xfrm>
              <a:off x="4752" y="1255"/>
              <a:ext cx="624" cy="580"/>
            </a:xfrm>
            <a:prstGeom prst="rect">
              <a:avLst/>
            </a:prstGeom>
            <a:solidFill>
              <a:srgbClr val="33FF33"/>
            </a:solidFill>
            <a:ln w="9525">
              <a:solidFill>
                <a:schemeClr val="tx1"/>
              </a:solidFill>
              <a:miter lim="800000"/>
              <a:headEnd/>
              <a:tailEnd/>
            </a:ln>
            <a:effectLst/>
          </p:spPr>
          <p:txBody>
            <a:bodyPr wrap="none" anchor="ctr">
              <a:prstTxWarp prst="textNoShape">
                <a:avLst/>
              </a:prstTxWarp>
            </a:bodyPr>
            <a:lstStyle/>
            <a:p>
              <a:pPr marL="0" marR="0" lvl="0" indent="0" algn="ctr" defTabSz="914400" rtl="0" eaLnBrk="0" fontAlgn="base" latinLnBrk="0" hangingPunct="0">
                <a:lnSpc>
                  <a:spcPct val="85000"/>
                </a:lnSpc>
                <a:spcBef>
                  <a:spcPct val="0"/>
                </a:spcBef>
                <a:spcAft>
                  <a:spcPct val="0"/>
                </a:spcAft>
                <a:buClrTx/>
                <a:buSzTx/>
                <a:buFontTx/>
                <a:buNone/>
                <a:tabLst/>
                <a:defRPr/>
              </a:pPr>
              <a:r>
                <a:rPr kumimoji="0" lang="en-US" sz="1400" b="0" i="1" u="none" strike="noStrike" kern="1200" cap="none" spc="0" normalizeH="0" baseline="0" noProof="0" dirty="0">
                  <a:ln>
                    <a:noFill/>
                  </a:ln>
                  <a:solidFill>
                    <a:srgbClr val="000000"/>
                  </a:solidFill>
                  <a:effectLst/>
                  <a:uLnTx/>
                  <a:uFillTx/>
                  <a:latin typeface="Times New Roman" charset="0"/>
                  <a:ea typeface="+mn-ea"/>
                  <a:cs typeface="+mn-cs"/>
                </a:rPr>
                <a:t>static</a:t>
              </a:r>
            </a:p>
            <a:p>
              <a:pPr marL="0" marR="0" lvl="0" indent="0" algn="ctr" defTabSz="914400" rtl="0" eaLnBrk="0" fontAlgn="base" latinLnBrk="0" hangingPunct="0">
                <a:lnSpc>
                  <a:spcPct val="85000"/>
                </a:lnSpc>
                <a:spcBef>
                  <a:spcPct val="0"/>
                </a:spcBef>
                <a:spcAft>
                  <a:spcPct val="0"/>
                </a:spcAft>
                <a:buClrTx/>
                <a:buSzTx/>
                <a:buFontTx/>
                <a:buNone/>
                <a:tabLst/>
                <a:defRPr/>
              </a:pPr>
              <a:r>
                <a:rPr kumimoji="0" lang="en-US" sz="1400" b="0" i="1" u="none" strike="noStrike" kern="1200" cap="none" spc="0" normalizeH="0" baseline="0" noProof="0" dirty="0">
                  <a:ln>
                    <a:noFill/>
                  </a:ln>
                  <a:solidFill>
                    <a:srgbClr val="000000"/>
                  </a:solidFill>
                  <a:effectLst/>
                  <a:uLnTx/>
                  <a:uFillTx/>
                  <a:latin typeface="Times New Roman" charset="0"/>
                  <a:ea typeface="+mn-ea"/>
                  <a:cs typeface="+mn-cs"/>
                </a:rPr>
                <a:t>data</a:t>
              </a:r>
            </a:p>
          </p:txBody>
        </p:sp>
        <p:sp>
          <p:nvSpPr>
            <p:cNvPr id="807943" name="Rectangle 7"/>
            <p:cNvSpPr>
              <a:spLocks noChangeArrowheads="1"/>
            </p:cNvSpPr>
            <p:nvPr/>
          </p:nvSpPr>
          <p:spPr bwMode="auto">
            <a:xfrm>
              <a:off x="5344" y="1248"/>
              <a:ext cx="368" cy="154"/>
            </a:xfrm>
            <a:prstGeom prst="rect">
              <a:avLst/>
            </a:prstGeom>
            <a:noFill/>
            <a:ln w="9525">
              <a:noFill/>
              <a:miter lim="800000"/>
              <a:headEnd/>
              <a:tailEnd/>
            </a:ln>
            <a:effectLst/>
          </p:spPr>
          <p:txBody>
            <a:bodyPr>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000" b="1" i="0" u="none" strike="noStrike" kern="1200" cap="none" spc="0" normalizeH="0" baseline="0" noProof="0" dirty="0">
                  <a:ln>
                    <a:noFill/>
                  </a:ln>
                  <a:solidFill>
                    <a:srgbClr val="000000"/>
                  </a:solidFill>
                  <a:effectLst/>
                  <a:uLnTx/>
                  <a:uFillTx/>
                  <a:latin typeface="Helvetica Neue"/>
                  <a:ea typeface="+mn-ea"/>
                  <a:cs typeface="+mn-cs"/>
                </a:rPr>
                <a:t>0000</a:t>
              </a:r>
            </a:p>
          </p:txBody>
        </p:sp>
      </p:grpSp>
      <p:grpSp>
        <p:nvGrpSpPr>
          <p:cNvPr id="3" name="Group 20"/>
          <p:cNvGrpSpPr>
            <a:grpSpLocks/>
          </p:cNvGrpSpPr>
          <p:nvPr/>
        </p:nvGrpSpPr>
        <p:grpSpPr bwMode="auto">
          <a:xfrm>
            <a:off x="7543800" y="5041900"/>
            <a:ext cx="1524000" cy="1295400"/>
            <a:chOff x="4752" y="3176"/>
            <a:chExt cx="960" cy="816"/>
          </a:xfrm>
        </p:grpSpPr>
        <p:sp>
          <p:nvSpPr>
            <p:cNvPr id="807945" name="Rectangle 9"/>
            <p:cNvSpPr>
              <a:spLocks noChangeArrowheads="1"/>
            </p:cNvSpPr>
            <p:nvPr/>
          </p:nvSpPr>
          <p:spPr bwMode="auto">
            <a:xfrm>
              <a:off x="4752" y="3176"/>
              <a:ext cx="624" cy="791"/>
            </a:xfrm>
            <a:prstGeom prst="rect">
              <a:avLst/>
            </a:prstGeom>
            <a:solidFill>
              <a:srgbClr val="FFFF66"/>
            </a:solidFill>
            <a:ln w="9525">
              <a:solidFill>
                <a:schemeClr val="tx1"/>
              </a:solidFill>
              <a:miter lim="800000"/>
              <a:headEnd/>
              <a:tailEnd/>
            </a:ln>
            <a:effectLst/>
          </p:spPr>
          <p:txBody>
            <a:bodyPr wrap="none" anchor="ctr">
              <a:prstTxWarp prst="textNoShape">
                <a:avLst/>
              </a:prstTxWarp>
            </a:bodyPr>
            <a:lstStyle/>
            <a:p>
              <a:pPr marL="0" marR="0" lvl="0" indent="0" algn="ctr" defTabSz="914400" rtl="0" eaLnBrk="0" fontAlgn="base" latinLnBrk="0" hangingPunct="0">
                <a:lnSpc>
                  <a:spcPct val="85000"/>
                </a:lnSpc>
                <a:spcBef>
                  <a:spcPct val="0"/>
                </a:spcBef>
                <a:spcAft>
                  <a:spcPct val="0"/>
                </a:spcAft>
                <a:buClrTx/>
                <a:buSzTx/>
                <a:buFontTx/>
                <a:buNone/>
                <a:tabLst/>
                <a:defRPr/>
              </a:pPr>
              <a:r>
                <a:rPr kumimoji="0" lang="en-US" sz="1400" b="0" i="1" u="none" strike="noStrike" kern="1200" cap="none" spc="0" normalizeH="0" baseline="0" noProof="0">
                  <a:ln>
                    <a:noFill/>
                  </a:ln>
                  <a:solidFill>
                    <a:srgbClr val="000000"/>
                  </a:solidFill>
                  <a:effectLst/>
                  <a:uLnTx/>
                  <a:uFillTx/>
                  <a:latin typeface="Times New Roman" charset="0"/>
                  <a:ea typeface="+mn-ea"/>
                  <a:cs typeface="+mn-cs"/>
                </a:rPr>
                <a:t>stack</a:t>
              </a:r>
            </a:p>
          </p:txBody>
        </p:sp>
        <p:sp>
          <p:nvSpPr>
            <p:cNvPr id="807946" name="Rectangle 10"/>
            <p:cNvSpPr>
              <a:spLocks noChangeArrowheads="1"/>
            </p:cNvSpPr>
            <p:nvPr/>
          </p:nvSpPr>
          <p:spPr bwMode="auto">
            <a:xfrm>
              <a:off x="5344" y="3838"/>
              <a:ext cx="368" cy="154"/>
            </a:xfrm>
            <a:prstGeom prst="rect">
              <a:avLst/>
            </a:prstGeom>
            <a:noFill/>
            <a:ln w="9525">
              <a:noFill/>
              <a:miter lim="800000"/>
              <a:headEnd/>
              <a:tailEnd/>
            </a:ln>
            <a:effectLst/>
          </p:spPr>
          <p:txBody>
            <a:bodyPr>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000" b="1" i="0" u="none" strike="noStrike" kern="1200" cap="none" spc="0" normalizeH="0" baseline="0" noProof="0" dirty="0">
                  <a:ln>
                    <a:noFill/>
                  </a:ln>
                  <a:solidFill>
                    <a:srgbClr val="000000"/>
                  </a:solidFill>
                  <a:effectLst/>
                  <a:uLnTx/>
                  <a:uFillTx/>
                  <a:latin typeface="Helvetica Neue"/>
                  <a:ea typeface="+mn-ea"/>
                  <a:cs typeface="+mn-cs"/>
                </a:rPr>
                <a:t>FFFF</a:t>
              </a:r>
            </a:p>
          </p:txBody>
        </p:sp>
      </p:grpSp>
      <p:sp>
        <p:nvSpPr>
          <p:cNvPr id="807950" name="Rectangle 14"/>
          <p:cNvSpPr>
            <a:spLocks noChangeArrowheads="1"/>
          </p:cNvSpPr>
          <p:nvPr/>
        </p:nvSpPr>
        <p:spPr bwMode="auto">
          <a:xfrm>
            <a:off x="7543800" y="2908300"/>
            <a:ext cx="990600" cy="1282700"/>
          </a:xfrm>
          <a:prstGeom prst="rect">
            <a:avLst/>
          </a:prstGeom>
          <a:solidFill>
            <a:srgbClr val="3366FF"/>
          </a:solidFill>
          <a:ln w="9525">
            <a:solidFill>
              <a:schemeClr val="tx1"/>
            </a:solidFill>
            <a:miter lim="800000"/>
            <a:headEnd/>
            <a:tailEnd/>
          </a:ln>
          <a:effectLst/>
        </p:spPr>
        <p:txBody>
          <a:bodyPr wrap="none" anchor="ctr">
            <a:prstTxWarp prst="textNoShape">
              <a:avLst/>
            </a:prstTxWarp>
          </a:bodyPr>
          <a:lstStyle/>
          <a:p>
            <a:pPr marL="0" marR="0" lvl="0" indent="0" algn="ctr" defTabSz="914400" rtl="0" eaLnBrk="0" fontAlgn="base" latinLnBrk="0" hangingPunct="0">
              <a:lnSpc>
                <a:spcPct val="85000"/>
              </a:lnSpc>
              <a:spcBef>
                <a:spcPct val="0"/>
              </a:spcBef>
              <a:spcAft>
                <a:spcPct val="0"/>
              </a:spcAft>
              <a:buClrTx/>
              <a:buSzTx/>
              <a:buFontTx/>
              <a:buNone/>
              <a:tabLst/>
              <a:defRPr/>
            </a:pPr>
            <a:r>
              <a:rPr kumimoji="0" lang="en-US" sz="1400" b="0" i="1" u="none" strike="noStrike" kern="1200" cap="none" spc="0" normalizeH="0" baseline="0" noProof="0" dirty="0">
                <a:ln>
                  <a:noFill/>
                </a:ln>
                <a:solidFill>
                  <a:srgbClr val="000000"/>
                </a:solidFill>
                <a:effectLst/>
                <a:uLnTx/>
                <a:uFillTx/>
                <a:latin typeface="Times New Roman" charset="0"/>
                <a:ea typeface="+mn-ea"/>
                <a:cs typeface="+mn-cs"/>
              </a:rPr>
              <a:t>heap</a:t>
            </a:r>
          </a:p>
        </p:txBody>
      </p:sp>
      <p:grpSp>
        <p:nvGrpSpPr>
          <p:cNvPr id="5" name="Group 15"/>
          <p:cNvGrpSpPr>
            <a:grpSpLocks/>
          </p:cNvGrpSpPr>
          <p:nvPr/>
        </p:nvGrpSpPr>
        <p:grpSpPr bwMode="auto">
          <a:xfrm>
            <a:off x="7886700" y="4216400"/>
            <a:ext cx="304800" cy="800100"/>
            <a:chOff x="4968" y="2656"/>
            <a:chExt cx="192" cy="504"/>
          </a:xfrm>
        </p:grpSpPr>
        <p:sp>
          <p:nvSpPr>
            <p:cNvPr id="807952" name="AutoShape 16"/>
            <p:cNvSpPr>
              <a:spLocks noChangeArrowheads="1"/>
            </p:cNvSpPr>
            <p:nvPr/>
          </p:nvSpPr>
          <p:spPr bwMode="auto">
            <a:xfrm>
              <a:off x="4968" y="2968"/>
              <a:ext cx="192" cy="192"/>
            </a:xfrm>
            <a:prstGeom prst="upArrow">
              <a:avLst>
                <a:gd name="adj1" fmla="val 50000"/>
                <a:gd name="adj2" fmla="val 48958"/>
              </a:avLst>
            </a:prstGeom>
            <a:solidFill>
              <a:srgbClr val="FFFF66"/>
            </a:solidFill>
            <a:ln w="9525">
              <a:solidFill>
                <a:schemeClr val="tx1"/>
              </a:solidFill>
              <a:miter lim="800000"/>
              <a:headEnd/>
              <a:tailEnd/>
            </a:ln>
            <a:effectLst/>
          </p:spPr>
          <p:txBody>
            <a:bodyPr wrap="none" anchor="ct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807954" name="AutoShape 18"/>
            <p:cNvSpPr>
              <a:spLocks noChangeArrowheads="1"/>
            </p:cNvSpPr>
            <p:nvPr/>
          </p:nvSpPr>
          <p:spPr bwMode="auto">
            <a:xfrm flipV="1">
              <a:off x="4968" y="2656"/>
              <a:ext cx="192" cy="192"/>
            </a:xfrm>
            <a:prstGeom prst="upArrow">
              <a:avLst>
                <a:gd name="adj1" fmla="val 50000"/>
                <a:gd name="adj2" fmla="val 48958"/>
              </a:avLst>
            </a:prstGeom>
            <a:solidFill>
              <a:srgbClr val="3366FF"/>
            </a:solidFill>
            <a:ln w="9525">
              <a:solidFill>
                <a:schemeClr val="tx1"/>
              </a:solidFill>
              <a:miter lim="800000"/>
              <a:headEnd/>
              <a:tailEnd/>
            </a:ln>
            <a:effectLst/>
          </p:spPr>
          <p:txBody>
            <a:bodyPr wrap="none" anchor="ct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Times New Roman" charset="0"/>
                <a:ea typeface="+mn-ea"/>
                <a:cs typeface="+mn-cs"/>
              </a:endParaRPr>
            </a:p>
          </p:txBody>
        </p:sp>
      </p:grpSp>
      <p:sp>
        <p:nvSpPr>
          <p:cNvPr id="20" name="Rectangle 5"/>
          <p:cNvSpPr>
            <a:spLocks noChangeArrowheads="1"/>
          </p:cNvSpPr>
          <p:nvPr/>
        </p:nvSpPr>
        <p:spPr bwMode="auto">
          <a:xfrm>
            <a:off x="482600" y="1968502"/>
            <a:ext cx="6908800" cy="4508498"/>
          </a:xfrm>
          <a:prstGeom prst="rect">
            <a:avLst/>
          </a:prstGeom>
          <a:noFill/>
          <a:ln w="9525">
            <a:noFill/>
            <a:miter lim="800000"/>
            <a:headEnd/>
            <a:tailEnd/>
          </a:ln>
          <a:effectLst/>
        </p:spPr>
        <p:txBody>
          <a:bodyPr>
            <a:prstTxWarp prst="textNoShape">
              <a:avLst/>
            </a:prstTxWarp>
          </a:bodyPr>
          <a:lstStyle/>
          <a:p>
            <a:pPr marL="342900" marR="0" lvl="0" indent="-342900" algn="l" defTabSz="914400" rtl="0" eaLnBrk="0" fontAlgn="base" latinLnBrk="0" hangingPunct="0">
              <a:lnSpc>
                <a:spcPct val="85000"/>
              </a:lnSpc>
              <a:spcBef>
                <a:spcPct val="0"/>
              </a:spcBef>
              <a:spcAft>
                <a:spcPct val="50000"/>
              </a:spcAft>
              <a:buClrTx/>
              <a:buSzTx/>
              <a:buFontTx/>
              <a:buChar char="•"/>
              <a:tabLst/>
              <a:defRPr/>
            </a:pPr>
            <a:r>
              <a:rPr kumimoji="0" lang="en-US" sz="2400" b="0" i="0" u="none" strike="noStrike" kern="1200" cap="none" spc="0" normalizeH="0" baseline="0" noProof="0" dirty="0">
                <a:ln>
                  <a:noFill/>
                </a:ln>
                <a:solidFill>
                  <a:srgbClr val="000000"/>
                </a:solidFill>
                <a:effectLst/>
                <a:uLnTx/>
                <a:uFillTx/>
                <a:latin typeface="Times New Roman" charset="0"/>
                <a:ea typeface="+mn-ea"/>
                <a:cs typeface="+mn-cs"/>
              </a:rPr>
              <a:t>One region of memory is reserved for variables that persist throughout the lifetime of the program, such as constants.  This information is called </a:t>
            </a:r>
            <a:r>
              <a:rPr kumimoji="0" lang="en-US" sz="2400" b="1" i="1" u="none" strike="noStrike" kern="1200" cap="none" spc="0" normalizeH="0" baseline="0" noProof="0" dirty="0">
                <a:ln>
                  <a:noFill/>
                </a:ln>
                <a:solidFill>
                  <a:srgbClr val="FF0000"/>
                </a:solidFill>
                <a:effectLst/>
                <a:uLnTx/>
                <a:uFillTx/>
                <a:latin typeface="Times New Roman" charset="0"/>
                <a:ea typeface="+mn-ea"/>
                <a:cs typeface="+mn-cs"/>
              </a:rPr>
              <a:t>static data</a:t>
            </a:r>
            <a:r>
              <a:rPr kumimoji="0" lang="en-US" sz="2400" b="0" i="1" u="none" strike="noStrike" kern="1200" cap="none" spc="0" normalizeH="0" baseline="0" noProof="0" dirty="0">
                <a:ln>
                  <a:noFill/>
                </a:ln>
                <a:solidFill>
                  <a:srgbClr val="000000"/>
                </a:solidFill>
                <a:effectLst/>
                <a:uLnTx/>
                <a:uFillTx/>
                <a:latin typeface="Times New Roman" charset="0"/>
                <a:ea typeface="+mn-ea"/>
                <a:cs typeface="+mn-cs"/>
              </a:rPr>
              <a:t>.</a:t>
            </a:r>
          </a:p>
          <a:p>
            <a:pPr marL="342900" marR="0" lvl="0" indent="-342900" algn="l" defTabSz="914400" rtl="0" eaLnBrk="0" fontAlgn="base" latinLnBrk="0" hangingPunct="0">
              <a:lnSpc>
                <a:spcPct val="85000"/>
              </a:lnSpc>
              <a:spcBef>
                <a:spcPct val="0"/>
              </a:spcBef>
              <a:spcAft>
                <a:spcPct val="50000"/>
              </a:spcAft>
              <a:buClrTx/>
              <a:buSzTx/>
              <a:buFontTx/>
              <a:buChar char="•"/>
              <a:tabLst/>
              <a:defRPr/>
            </a:pPr>
            <a:r>
              <a:rPr kumimoji="0" lang="en-US" altLang="zh-CN" sz="2400" b="0" i="0" u="none" strike="noStrike" kern="1200" cap="none" spc="0" normalizeH="0" baseline="0" noProof="0" dirty="0">
                <a:ln>
                  <a:noFill/>
                </a:ln>
                <a:solidFill>
                  <a:srgbClr val="000000"/>
                </a:solidFill>
                <a:effectLst/>
                <a:uLnTx/>
                <a:uFillTx/>
                <a:latin typeface="Times New Roman" charset="0"/>
                <a:ea typeface="+mn-ea"/>
                <a:cs typeface="+mn-cs"/>
              </a:rPr>
              <a:t>Each time you call a method, C++ allocates a new block of memory called a </a:t>
            </a:r>
            <a:r>
              <a:rPr kumimoji="0" lang="en-US" altLang="zh-CN" sz="2400" b="1" i="1" u="none" strike="noStrike" kern="1200" cap="none" spc="0" normalizeH="0" baseline="0" noProof="0" dirty="0">
                <a:ln>
                  <a:noFill/>
                </a:ln>
                <a:solidFill>
                  <a:srgbClr val="FF0000"/>
                </a:solidFill>
                <a:effectLst/>
                <a:uLnTx/>
                <a:uFillTx/>
                <a:latin typeface="Times New Roman" charset="0"/>
                <a:ea typeface="+mn-ea"/>
                <a:cs typeface="+mn-cs"/>
              </a:rPr>
              <a:t>stack frame</a:t>
            </a:r>
            <a:r>
              <a:rPr kumimoji="0" lang="en-US" altLang="zh-CN" sz="2400" b="0" i="1" u="none" strike="noStrike" kern="1200" cap="none" spc="0" normalizeH="0" baseline="0" noProof="0" dirty="0">
                <a:ln>
                  <a:noFill/>
                </a:ln>
                <a:solidFill>
                  <a:srgbClr val="000000"/>
                </a:solidFill>
                <a:effectLst/>
                <a:uLnTx/>
                <a:uFillTx/>
                <a:latin typeface="Times New Roman" charset="0"/>
                <a:ea typeface="+mn-ea"/>
                <a:cs typeface="+mn-cs"/>
              </a:rPr>
              <a:t> </a:t>
            </a:r>
            <a:r>
              <a:rPr kumimoji="0" lang="en-US" altLang="zh-CN" sz="2400" b="0" i="0" u="none" strike="noStrike" kern="1200" cap="none" spc="0" normalizeH="0" baseline="0" noProof="0" dirty="0">
                <a:ln>
                  <a:noFill/>
                </a:ln>
                <a:solidFill>
                  <a:srgbClr val="000000"/>
                </a:solidFill>
                <a:effectLst/>
                <a:uLnTx/>
                <a:uFillTx/>
                <a:latin typeface="Times New Roman" charset="0"/>
                <a:ea typeface="+mn-ea"/>
                <a:cs typeface="+mn-cs"/>
              </a:rPr>
              <a:t>to hold its local variables.  These stack frames come from a region of memory called the </a:t>
            </a:r>
            <a:r>
              <a:rPr kumimoji="0" lang="en-US" altLang="zh-CN" sz="2400" b="1" i="1" u="none" strike="noStrike" kern="1200" cap="none" spc="0" normalizeH="0" baseline="0" noProof="0" dirty="0">
                <a:ln>
                  <a:noFill/>
                </a:ln>
                <a:solidFill>
                  <a:srgbClr val="FF0000"/>
                </a:solidFill>
                <a:effectLst/>
                <a:uLnTx/>
                <a:uFillTx/>
                <a:latin typeface="Times New Roman" charset="0"/>
                <a:ea typeface="+mn-ea"/>
                <a:cs typeface="+mn-cs"/>
              </a:rPr>
              <a:t>stack</a:t>
            </a:r>
            <a:r>
              <a:rPr kumimoji="0" lang="en-US" altLang="zh-CN" sz="2400" b="0" i="1" u="none" strike="noStrike" kern="1200" cap="none" spc="0" normalizeH="0" baseline="0" noProof="0" dirty="0">
                <a:ln>
                  <a:noFill/>
                </a:ln>
                <a:solidFill>
                  <a:srgbClr val="000000"/>
                </a:solidFill>
                <a:effectLst/>
                <a:uLnTx/>
                <a:uFillTx/>
                <a:latin typeface="Times New Roman" charset="0"/>
                <a:ea typeface="+mn-ea"/>
                <a:cs typeface="+mn-cs"/>
              </a:rPr>
              <a:t>.</a:t>
            </a:r>
          </a:p>
          <a:p>
            <a:pPr marL="342900" marR="0" lvl="0" indent="-342900" algn="l" defTabSz="914400" rtl="0" eaLnBrk="0" fontAlgn="base" latinLnBrk="0" hangingPunct="0">
              <a:lnSpc>
                <a:spcPct val="85000"/>
              </a:lnSpc>
              <a:spcBef>
                <a:spcPct val="0"/>
              </a:spcBef>
              <a:spcAft>
                <a:spcPct val="50000"/>
              </a:spcAft>
              <a:buClrTx/>
              <a:buSzTx/>
              <a:buFontTx/>
              <a:buChar char="•"/>
              <a:tabLst/>
              <a:defRPr/>
            </a:pPr>
            <a:r>
              <a:rPr kumimoji="0" lang="en-US" altLang="zh-CN" sz="2400" b="0" i="0" u="none" strike="noStrike" kern="1200" cap="none" spc="0" normalizeH="0" baseline="0" noProof="0" dirty="0">
                <a:ln>
                  <a:noFill/>
                </a:ln>
                <a:solidFill>
                  <a:srgbClr val="000000"/>
                </a:solidFill>
                <a:effectLst/>
                <a:uLnTx/>
                <a:uFillTx/>
                <a:latin typeface="Times New Roman" charset="0"/>
                <a:ea typeface="+mn-ea"/>
                <a:cs typeface="+mn-cs"/>
              </a:rPr>
              <a:t>It is also possible to allocate memory </a:t>
            </a:r>
            <a:r>
              <a:rPr kumimoji="0" lang="en-US" altLang="zh-CN" sz="2400" b="0" i="0" u="none" strike="noStrike" kern="1200" cap="none" spc="0" normalizeH="0" baseline="0" noProof="0" dirty="0">
                <a:ln>
                  <a:noFill/>
                </a:ln>
                <a:solidFill>
                  <a:srgbClr val="FF0000"/>
                </a:solidFill>
                <a:effectLst/>
                <a:uLnTx/>
                <a:uFillTx/>
                <a:latin typeface="Times New Roman" charset="0"/>
                <a:ea typeface="+mn-ea"/>
                <a:cs typeface="+mn-cs"/>
              </a:rPr>
              <a:t>dynamically</a:t>
            </a:r>
            <a:r>
              <a:rPr kumimoji="0" lang="en-US" altLang="zh-CN" sz="2400" b="0" i="0" u="none" strike="noStrike" kern="1200" cap="none" spc="0" normalizeH="0" baseline="0" noProof="0" dirty="0">
                <a:ln>
                  <a:noFill/>
                </a:ln>
                <a:solidFill>
                  <a:srgbClr val="000000"/>
                </a:solidFill>
                <a:effectLst/>
                <a:uLnTx/>
                <a:uFillTx/>
                <a:latin typeface="Times New Roman" charset="0"/>
                <a:ea typeface="+mn-ea"/>
                <a:cs typeface="+mn-cs"/>
              </a:rPr>
              <a:t>, as we will describe in Chapter 12.  This space comes from a pool of memory called the </a:t>
            </a:r>
            <a:r>
              <a:rPr kumimoji="0" lang="en-US" altLang="zh-CN" sz="2400" b="1" i="1" u="none" strike="noStrike" kern="1200" cap="none" spc="0" normalizeH="0" baseline="0" noProof="0" dirty="0">
                <a:ln>
                  <a:noFill/>
                </a:ln>
                <a:solidFill>
                  <a:srgbClr val="FF0000"/>
                </a:solidFill>
                <a:effectLst/>
                <a:uLnTx/>
                <a:uFillTx/>
                <a:latin typeface="Times New Roman" charset="0"/>
                <a:ea typeface="+mn-ea"/>
                <a:cs typeface="+mn-cs"/>
              </a:rPr>
              <a:t>heap</a:t>
            </a:r>
            <a:r>
              <a:rPr kumimoji="0" lang="en-US" altLang="zh-CN" sz="2400" b="0" i="1" u="none" strike="noStrike" kern="1200" cap="none" spc="0" normalizeH="0" baseline="0" noProof="0" dirty="0">
                <a:ln>
                  <a:noFill/>
                </a:ln>
                <a:solidFill>
                  <a:srgbClr val="000000"/>
                </a:solidFill>
                <a:effectLst/>
                <a:uLnTx/>
                <a:uFillTx/>
                <a:latin typeface="Times New Roman" charset="0"/>
                <a:ea typeface="+mn-ea"/>
                <a:cs typeface="+mn-cs"/>
              </a:rPr>
              <a:t>.</a:t>
            </a:r>
          </a:p>
          <a:p>
            <a:pPr marL="342900" marR="0" lvl="0" indent="-342900" algn="l" defTabSz="914400" rtl="0" eaLnBrk="0" fontAlgn="base" latinLnBrk="0" hangingPunct="0">
              <a:lnSpc>
                <a:spcPct val="85000"/>
              </a:lnSpc>
              <a:spcBef>
                <a:spcPct val="0"/>
              </a:spcBef>
              <a:spcAft>
                <a:spcPct val="50000"/>
              </a:spcAft>
              <a:buClrTx/>
              <a:buSzTx/>
              <a:buFontTx/>
              <a:buChar char="•"/>
              <a:tabLst/>
              <a:defRPr/>
            </a:pPr>
            <a:r>
              <a:rPr kumimoji="0" lang="en-US" altLang="zh-CN" sz="2400" b="0" i="0" u="none" strike="noStrike" kern="1200" cap="none" spc="0" normalizeH="0" baseline="0" noProof="0" dirty="0">
                <a:ln>
                  <a:noFill/>
                </a:ln>
                <a:solidFill>
                  <a:srgbClr val="000000"/>
                </a:solidFill>
                <a:effectLst/>
                <a:uLnTx/>
                <a:uFillTx/>
                <a:latin typeface="Times New Roman" charset="0"/>
                <a:ea typeface="+mn-ea"/>
                <a:cs typeface="+mn-cs"/>
              </a:rPr>
              <a:t>In classical architectures, </a:t>
            </a:r>
            <a:r>
              <a:rPr kumimoji="0" lang="en-US" altLang="zh-CN" sz="2400" b="0" i="0" u="none" strike="noStrike" kern="1200" cap="none" spc="0" normalizeH="0" baseline="0" noProof="0" dirty="0">
                <a:ln>
                  <a:noFill/>
                </a:ln>
                <a:solidFill>
                  <a:srgbClr val="FF0000"/>
                </a:solidFill>
                <a:effectLst/>
                <a:uLnTx/>
                <a:uFillTx/>
                <a:latin typeface="Times New Roman" charset="0"/>
                <a:ea typeface="+mn-ea"/>
                <a:cs typeface="+mn-cs"/>
              </a:rPr>
              <a:t>the stack and heap grow toward each other to </a:t>
            </a:r>
            <a:r>
              <a:rPr kumimoji="0" lang="en-US" altLang="zh-CN" sz="2400" b="0" i="1" u="none" strike="noStrike" kern="1200" cap="none" spc="0" normalizeH="0" baseline="0" noProof="0" dirty="0">
                <a:ln>
                  <a:noFill/>
                </a:ln>
                <a:solidFill>
                  <a:srgbClr val="FF0000"/>
                </a:solidFill>
                <a:effectLst/>
                <a:uLnTx/>
                <a:uFillTx/>
                <a:latin typeface="Times New Roman" charset="0"/>
                <a:ea typeface="+mn-ea"/>
                <a:cs typeface="+mn-cs"/>
              </a:rPr>
              <a:t>maximize the available space</a:t>
            </a:r>
            <a:r>
              <a:rPr kumimoji="0" lang="en-US" altLang="zh-CN" sz="2400" b="0" i="0" u="none" strike="noStrike" kern="1200" cap="none" spc="0" normalizeH="0" baseline="0" noProof="0" dirty="0">
                <a:ln>
                  <a:noFill/>
                </a:ln>
                <a:solidFill>
                  <a:srgbClr val="000000"/>
                </a:solidFill>
                <a:effectLst/>
                <a:uLnTx/>
                <a:uFillTx/>
                <a:latin typeface="Times New Roman" charset="0"/>
                <a:ea typeface="+mn-ea"/>
                <a:cs typeface="+mn-cs"/>
              </a:rPr>
              <a:t>.</a:t>
            </a:r>
          </a:p>
        </p:txBody>
      </p:sp>
      <p:sp>
        <p:nvSpPr>
          <p:cNvPr id="15" name="爆炸形: 8 pt  1">
            <a:extLst>
              <a:ext uri="{FF2B5EF4-FFF2-40B4-BE49-F238E27FC236}">
                <a16:creationId xmlns:a16="http://schemas.microsoft.com/office/drawing/2014/main" id="{555E4B6F-DCC3-471F-9EBC-AE98F5DCFD6C}"/>
              </a:ext>
            </a:extLst>
          </p:cNvPr>
          <p:cNvSpPr/>
          <p:nvPr/>
        </p:nvSpPr>
        <p:spPr bwMode="auto">
          <a:xfrm>
            <a:off x="7696200" y="940055"/>
            <a:ext cx="1447800" cy="762000"/>
          </a:xfrm>
          <a:prstGeom prst="irregularSeal1">
            <a:avLst/>
          </a:prstGeom>
          <a:solidFill>
            <a:srgbClr val="00CC99"/>
          </a:solidFill>
          <a:ln w="952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smtClean="0">
                <a:ln>
                  <a:noFill/>
                </a:ln>
                <a:solidFill>
                  <a:srgbClr val="000000"/>
                </a:solidFill>
                <a:effectLst/>
                <a:uLnTx/>
                <a:uFillTx/>
              </a:rPr>
              <a:t>Flashback</a:t>
            </a:r>
            <a:endParaRPr kumimoji="0" lang="zh-CN" altLang="en-US" sz="1200" b="0" i="0" u="none" strike="noStrike" kern="0" cap="none" spc="0" normalizeH="0" baseline="0" noProof="0" dirty="0" smtClean="0">
              <a:ln>
                <a:noFill/>
              </a:ln>
              <a:solidFill>
                <a:srgbClr val="000000"/>
              </a:solidFill>
              <a:effectLst/>
              <a:uLnTx/>
              <a:uFillTx/>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0">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
                                            <p:txEl>
                                              <p:pRg st="2" end="2"/>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0795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0">
                                            <p:txEl>
                                              <p:pRg st="3" end="3"/>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7950"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1410" name="Rectangle 2"/>
          <p:cNvSpPr>
            <a:spLocks noChangeArrowheads="1"/>
          </p:cNvSpPr>
          <p:nvPr/>
        </p:nvSpPr>
        <p:spPr bwMode="auto">
          <a:xfrm>
            <a:off x="304800" y="1076325"/>
            <a:ext cx="8534400" cy="5476875"/>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sz="2400" b="0"/>
          </a:p>
        </p:txBody>
      </p:sp>
      <p:sp>
        <p:nvSpPr>
          <p:cNvPr id="1041411" name="Text Box 3"/>
          <p:cNvSpPr txBox="1">
            <a:spLocks noChangeArrowheads="1"/>
          </p:cNvSpPr>
          <p:nvPr/>
        </p:nvSpPr>
        <p:spPr bwMode="auto">
          <a:xfrm>
            <a:off x="342900" y="1193801"/>
            <a:ext cx="8440738" cy="5327612"/>
          </a:xfrm>
          <a:prstGeom prst="rect">
            <a:avLst/>
          </a:prstGeom>
          <a:noFill/>
          <a:ln w="9525">
            <a:noFill/>
            <a:miter lim="800000"/>
            <a:headEnd/>
            <a:tailEnd/>
          </a:ln>
          <a:effectLst/>
        </p:spPr>
        <p:txBody>
          <a:bodyPr wrap="square">
            <a:prstTxWarp prst="textNoShape">
              <a:avLst/>
            </a:prstTxWarp>
            <a:spAutoFit/>
          </a:bodyPr>
          <a:lstStyle/>
          <a:p>
            <a:pPr algn="l">
              <a:lnSpc>
                <a:spcPct val="90000"/>
              </a:lnSpc>
            </a:pPr>
            <a:r>
              <a:rPr lang="en-US" dirty="0">
                <a:solidFill>
                  <a:srgbClr val="0000FF"/>
                </a:solidFill>
                <a:latin typeface="Courier New" charset="0"/>
              </a:rPr>
              <a:t>/*</a:t>
            </a:r>
          </a:p>
          <a:p>
            <a:pPr>
              <a:lnSpc>
                <a:spcPct val="90000"/>
              </a:lnSpc>
            </a:pPr>
            <a:r>
              <a:rPr lang="en-US" dirty="0">
                <a:solidFill>
                  <a:srgbClr val="0000FF"/>
                </a:solidFill>
                <a:latin typeface="Courier New" charset="0"/>
              </a:rPr>
              <a:t> * Implementation notes: copy constructor and assignment operator</a:t>
            </a:r>
          </a:p>
          <a:p>
            <a:pPr>
              <a:lnSpc>
                <a:spcPct val="90000"/>
              </a:lnSpc>
            </a:pPr>
            <a:r>
              <a:rPr lang="en-US" dirty="0">
                <a:solidFill>
                  <a:srgbClr val="0000FF"/>
                </a:solidFill>
                <a:latin typeface="Courier New" charset="0"/>
              </a:rPr>
              <a:t> * --------------------------------------------------------------</a:t>
            </a:r>
          </a:p>
          <a:p>
            <a:pPr>
              <a:lnSpc>
                <a:spcPct val="90000"/>
              </a:lnSpc>
            </a:pPr>
            <a:r>
              <a:rPr lang="en-US" dirty="0">
                <a:solidFill>
                  <a:srgbClr val="0000FF"/>
                </a:solidFill>
                <a:latin typeface="Courier New" charset="0"/>
              </a:rPr>
              <a:t> * These methods make it possible to pass a </a:t>
            </a:r>
            <a:r>
              <a:rPr lang="en-US" dirty="0" err="1">
                <a:solidFill>
                  <a:srgbClr val="0000FF"/>
                </a:solidFill>
                <a:latin typeface="Courier New" charset="0"/>
              </a:rPr>
              <a:t>CharStack</a:t>
            </a:r>
            <a:r>
              <a:rPr lang="en-US" dirty="0">
                <a:solidFill>
                  <a:srgbClr val="0000FF"/>
                </a:solidFill>
                <a:latin typeface="Courier New" charset="0"/>
              </a:rPr>
              <a:t> by value or</a:t>
            </a:r>
          </a:p>
          <a:p>
            <a:pPr>
              <a:lnSpc>
                <a:spcPct val="90000"/>
              </a:lnSpc>
            </a:pPr>
            <a:r>
              <a:rPr lang="en-US" dirty="0">
                <a:solidFill>
                  <a:srgbClr val="0000FF"/>
                </a:solidFill>
                <a:latin typeface="Courier New" charset="0"/>
              </a:rPr>
              <a:t> * assign one </a:t>
            </a:r>
            <a:r>
              <a:rPr lang="en-US" dirty="0" err="1">
                <a:solidFill>
                  <a:srgbClr val="0000FF"/>
                </a:solidFill>
                <a:latin typeface="Courier New" charset="0"/>
              </a:rPr>
              <a:t>CharStack</a:t>
            </a:r>
            <a:r>
              <a:rPr lang="en-US" dirty="0">
                <a:solidFill>
                  <a:srgbClr val="0000FF"/>
                </a:solidFill>
                <a:latin typeface="Courier New" charset="0"/>
              </a:rPr>
              <a:t> to another.</a:t>
            </a:r>
          </a:p>
          <a:p>
            <a:pPr>
              <a:lnSpc>
                <a:spcPct val="90000"/>
              </a:lnSpc>
            </a:pPr>
            <a:r>
              <a:rPr lang="en-US" dirty="0">
                <a:solidFill>
                  <a:srgbClr val="0000FF"/>
                </a:solidFill>
                <a:latin typeface="Courier New" charset="0"/>
              </a:rPr>
              <a:t> */</a:t>
            </a:r>
          </a:p>
          <a:p>
            <a:pPr>
              <a:lnSpc>
                <a:spcPct val="90000"/>
              </a:lnSpc>
            </a:pPr>
            <a:endParaRPr lang="en-US" dirty="0">
              <a:latin typeface="Courier New" charset="0"/>
            </a:endParaRPr>
          </a:p>
          <a:p>
            <a:pPr>
              <a:lnSpc>
                <a:spcPct val="90000"/>
              </a:lnSpc>
            </a:pPr>
            <a:r>
              <a:rPr lang="en-US" dirty="0" err="1">
                <a:latin typeface="Courier New" charset="0"/>
              </a:rPr>
              <a:t>CharStack::CharStack(const</a:t>
            </a:r>
            <a:r>
              <a:rPr lang="en-US" dirty="0">
                <a:latin typeface="Courier New" charset="0"/>
              </a:rPr>
              <a:t> </a:t>
            </a:r>
            <a:r>
              <a:rPr lang="en-US" dirty="0" err="1">
                <a:latin typeface="Courier New" charset="0"/>
              </a:rPr>
              <a:t>CharStack</a:t>
            </a:r>
            <a:r>
              <a:rPr lang="en-US" dirty="0">
                <a:latin typeface="Courier New" charset="0"/>
              </a:rPr>
              <a:t> &amp; </a:t>
            </a:r>
            <a:r>
              <a:rPr lang="en-US" dirty="0" err="1">
                <a:latin typeface="Courier New" charset="0"/>
              </a:rPr>
              <a:t>src</a:t>
            </a:r>
            <a:r>
              <a:rPr lang="en-US" dirty="0">
                <a:latin typeface="Courier New" charset="0"/>
              </a:rPr>
              <a:t>) {</a:t>
            </a:r>
          </a:p>
          <a:p>
            <a:pPr>
              <a:lnSpc>
                <a:spcPct val="90000"/>
              </a:lnSpc>
            </a:pPr>
            <a:r>
              <a:rPr lang="en-US" dirty="0">
                <a:latin typeface="Courier New" charset="0"/>
              </a:rPr>
              <a:t>   </a:t>
            </a:r>
            <a:r>
              <a:rPr lang="en-US" dirty="0" err="1">
                <a:latin typeface="Courier New" charset="0"/>
              </a:rPr>
              <a:t>deepCopy(src</a:t>
            </a:r>
            <a:r>
              <a:rPr lang="en-US" dirty="0">
                <a:latin typeface="Courier New" charset="0"/>
              </a:rPr>
              <a:t>);</a:t>
            </a:r>
          </a:p>
          <a:p>
            <a:pPr>
              <a:lnSpc>
                <a:spcPct val="90000"/>
              </a:lnSpc>
            </a:pPr>
            <a:r>
              <a:rPr lang="en-US" dirty="0">
                <a:latin typeface="Courier New" charset="0"/>
              </a:rPr>
              <a:t>}</a:t>
            </a:r>
          </a:p>
          <a:p>
            <a:pPr>
              <a:lnSpc>
                <a:spcPct val="90000"/>
              </a:lnSpc>
            </a:pPr>
            <a:endParaRPr lang="en-US" dirty="0">
              <a:latin typeface="Courier New" charset="0"/>
            </a:endParaRPr>
          </a:p>
          <a:p>
            <a:pPr>
              <a:lnSpc>
                <a:spcPct val="90000"/>
              </a:lnSpc>
            </a:pPr>
            <a:r>
              <a:rPr lang="en-US" dirty="0" err="1">
                <a:latin typeface="Courier New" charset="0"/>
              </a:rPr>
              <a:t>CharStack</a:t>
            </a:r>
            <a:r>
              <a:rPr lang="en-US" dirty="0">
                <a:latin typeface="Courier New" charset="0"/>
              </a:rPr>
              <a:t> &amp; </a:t>
            </a:r>
            <a:r>
              <a:rPr lang="en-US" dirty="0" err="1">
                <a:latin typeface="Courier New" charset="0"/>
              </a:rPr>
              <a:t>CharStack::operator</a:t>
            </a:r>
            <a:r>
              <a:rPr lang="en-US" dirty="0">
                <a:latin typeface="Courier New" charset="0"/>
              </a:rPr>
              <a:t>=(const </a:t>
            </a:r>
            <a:r>
              <a:rPr lang="en-US" dirty="0" err="1">
                <a:latin typeface="Courier New" charset="0"/>
              </a:rPr>
              <a:t>CharStack</a:t>
            </a:r>
            <a:r>
              <a:rPr lang="en-US" dirty="0">
                <a:latin typeface="Courier New" charset="0"/>
              </a:rPr>
              <a:t> &amp; </a:t>
            </a:r>
            <a:r>
              <a:rPr lang="en-US" dirty="0" err="1">
                <a:latin typeface="Courier New" charset="0"/>
              </a:rPr>
              <a:t>src</a:t>
            </a:r>
            <a:r>
              <a:rPr lang="en-US" dirty="0">
                <a:latin typeface="Courier New" charset="0"/>
              </a:rPr>
              <a:t>) {</a:t>
            </a:r>
          </a:p>
          <a:p>
            <a:pPr>
              <a:lnSpc>
                <a:spcPct val="90000"/>
              </a:lnSpc>
            </a:pPr>
            <a:r>
              <a:rPr lang="en-US" dirty="0">
                <a:latin typeface="Courier New" charset="0"/>
              </a:rPr>
              <a:t>   if (this != &amp;</a:t>
            </a:r>
            <a:r>
              <a:rPr lang="en-US" dirty="0" err="1">
                <a:latin typeface="Courier New" charset="0"/>
              </a:rPr>
              <a:t>src</a:t>
            </a:r>
            <a:r>
              <a:rPr lang="en-US" dirty="0">
                <a:latin typeface="Courier New" charset="0"/>
              </a:rPr>
              <a:t>) {</a:t>
            </a:r>
          </a:p>
          <a:p>
            <a:pPr>
              <a:lnSpc>
                <a:spcPct val="90000"/>
              </a:lnSpc>
            </a:pPr>
            <a:r>
              <a:rPr lang="en-US" dirty="0">
                <a:latin typeface="Courier New" charset="0"/>
              </a:rPr>
              <a:t>      delete[] array;</a:t>
            </a:r>
          </a:p>
          <a:p>
            <a:pPr>
              <a:lnSpc>
                <a:spcPct val="90000"/>
              </a:lnSpc>
            </a:pPr>
            <a:r>
              <a:rPr lang="en-US" dirty="0">
                <a:latin typeface="Courier New" charset="0"/>
              </a:rPr>
              <a:t>      </a:t>
            </a:r>
            <a:r>
              <a:rPr lang="en-US" dirty="0" err="1">
                <a:latin typeface="Courier New" charset="0"/>
              </a:rPr>
              <a:t>deepCopy(src</a:t>
            </a:r>
            <a:r>
              <a:rPr lang="en-US" dirty="0">
                <a:latin typeface="Courier New" charset="0"/>
              </a:rPr>
              <a:t>);</a:t>
            </a:r>
          </a:p>
          <a:p>
            <a:pPr>
              <a:lnSpc>
                <a:spcPct val="90000"/>
              </a:lnSpc>
            </a:pPr>
            <a:r>
              <a:rPr lang="en-US" dirty="0">
                <a:latin typeface="Courier New" charset="0"/>
              </a:rPr>
              <a:t>   }</a:t>
            </a:r>
          </a:p>
          <a:p>
            <a:pPr>
              <a:lnSpc>
                <a:spcPct val="90000"/>
              </a:lnSpc>
            </a:pPr>
            <a:r>
              <a:rPr lang="en-US" dirty="0">
                <a:latin typeface="Courier New" charset="0"/>
              </a:rPr>
              <a:t>   return *this;</a:t>
            </a:r>
          </a:p>
          <a:p>
            <a:pPr>
              <a:lnSpc>
                <a:spcPct val="90000"/>
              </a:lnSpc>
            </a:pPr>
            <a:r>
              <a:rPr lang="en-US" dirty="0">
                <a:latin typeface="Courier New" charset="0"/>
              </a:rPr>
              <a:t>}</a:t>
            </a:r>
          </a:p>
          <a:p>
            <a:pPr>
              <a:lnSpc>
                <a:spcPct val="90000"/>
              </a:lnSpc>
            </a:pPr>
            <a:endParaRPr lang="en-US" dirty="0">
              <a:latin typeface="Courier New" charset="0"/>
            </a:endParaRPr>
          </a:p>
          <a:p>
            <a:pPr>
              <a:lnSpc>
                <a:spcPct val="90000"/>
              </a:lnSpc>
            </a:pPr>
            <a:r>
              <a:rPr lang="en-US" dirty="0">
                <a:latin typeface="Courier New" charset="0"/>
              </a:rPr>
              <a:t>void </a:t>
            </a:r>
            <a:r>
              <a:rPr lang="en-US" dirty="0" err="1">
                <a:latin typeface="Courier New" charset="0"/>
              </a:rPr>
              <a:t>CharStack::deepCopy(const</a:t>
            </a:r>
            <a:r>
              <a:rPr lang="en-US" dirty="0">
                <a:latin typeface="Courier New" charset="0"/>
              </a:rPr>
              <a:t> </a:t>
            </a:r>
            <a:r>
              <a:rPr lang="en-US" dirty="0" err="1">
                <a:latin typeface="Courier New" charset="0"/>
              </a:rPr>
              <a:t>CharStack</a:t>
            </a:r>
            <a:r>
              <a:rPr lang="en-US" dirty="0">
                <a:latin typeface="Courier New" charset="0"/>
              </a:rPr>
              <a:t> &amp; </a:t>
            </a:r>
            <a:r>
              <a:rPr lang="en-US" dirty="0" err="1">
                <a:latin typeface="Courier New" charset="0"/>
              </a:rPr>
              <a:t>src</a:t>
            </a:r>
            <a:r>
              <a:rPr lang="en-US" dirty="0">
                <a:latin typeface="Courier New" charset="0"/>
              </a:rPr>
              <a:t>) {</a:t>
            </a:r>
          </a:p>
          <a:p>
            <a:pPr>
              <a:lnSpc>
                <a:spcPct val="90000"/>
              </a:lnSpc>
            </a:pPr>
            <a:r>
              <a:rPr lang="en-US" dirty="0">
                <a:latin typeface="Courier New" charset="0"/>
              </a:rPr>
              <a:t>   array = new char[</a:t>
            </a:r>
            <a:r>
              <a:rPr lang="en-US" dirty="0" err="1">
                <a:latin typeface="Courier New" charset="0"/>
              </a:rPr>
              <a:t>src.count</a:t>
            </a:r>
            <a:r>
              <a:rPr lang="en-US" dirty="0">
                <a:latin typeface="Courier New" charset="0"/>
              </a:rPr>
              <a:t>];</a:t>
            </a:r>
          </a:p>
          <a:p>
            <a:pPr>
              <a:lnSpc>
                <a:spcPct val="90000"/>
              </a:lnSpc>
            </a:pPr>
            <a:r>
              <a:rPr lang="en-US" dirty="0">
                <a:latin typeface="Courier New" charset="0"/>
              </a:rPr>
              <a:t>   for (int </a:t>
            </a:r>
            <a:r>
              <a:rPr lang="en-US" dirty="0" err="1">
                <a:latin typeface="Courier New" charset="0"/>
              </a:rPr>
              <a:t>i</a:t>
            </a:r>
            <a:r>
              <a:rPr lang="en-US" dirty="0">
                <a:latin typeface="Courier New" charset="0"/>
              </a:rPr>
              <a:t> = 0; </a:t>
            </a:r>
            <a:r>
              <a:rPr lang="en-US" dirty="0" err="1">
                <a:latin typeface="Courier New" charset="0"/>
              </a:rPr>
              <a:t>i</a:t>
            </a:r>
            <a:r>
              <a:rPr lang="en-US" dirty="0">
                <a:latin typeface="Courier New" charset="0"/>
              </a:rPr>
              <a:t> &lt; </a:t>
            </a:r>
            <a:r>
              <a:rPr lang="en-US" dirty="0" err="1">
                <a:latin typeface="Courier New" charset="0"/>
              </a:rPr>
              <a:t>src.count</a:t>
            </a:r>
            <a:r>
              <a:rPr lang="en-US" dirty="0">
                <a:latin typeface="Courier New" charset="0"/>
              </a:rPr>
              <a:t>; </a:t>
            </a:r>
            <a:r>
              <a:rPr lang="en-US" dirty="0" err="1">
                <a:latin typeface="Courier New" charset="0"/>
              </a:rPr>
              <a:t>i</a:t>
            </a:r>
            <a:r>
              <a:rPr lang="en-US" dirty="0">
                <a:latin typeface="Courier New" charset="0"/>
              </a:rPr>
              <a:t>++) {</a:t>
            </a:r>
          </a:p>
          <a:p>
            <a:pPr>
              <a:lnSpc>
                <a:spcPct val="90000"/>
              </a:lnSpc>
            </a:pPr>
            <a:r>
              <a:rPr lang="en-US" dirty="0">
                <a:latin typeface="Courier New" charset="0"/>
              </a:rPr>
              <a:t>      </a:t>
            </a:r>
            <a:r>
              <a:rPr lang="en-US" dirty="0" err="1">
                <a:latin typeface="Courier New" charset="0"/>
              </a:rPr>
              <a:t>array[i</a:t>
            </a:r>
            <a:r>
              <a:rPr lang="en-US" dirty="0">
                <a:latin typeface="Courier New" charset="0"/>
              </a:rPr>
              <a:t>] = </a:t>
            </a:r>
            <a:r>
              <a:rPr lang="en-US" dirty="0" err="1">
                <a:latin typeface="Courier New" charset="0"/>
              </a:rPr>
              <a:t>src.array[i</a:t>
            </a:r>
            <a:r>
              <a:rPr lang="en-US" dirty="0">
                <a:latin typeface="Courier New" charset="0"/>
              </a:rPr>
              <a:t>];</a:t>
            </a:r>
          </a:p>
          <a:p>
            <a:pPr>
              <a:lnSpc>
                <a:spcPct val="90000"/>
              </a:lnSpc>
            </a:pPr>
            <a:r>
              <a:rPr lang="en-US" dirty="0">
                <a:latin typeface="Courier New" charset="0"/>
              </a:rPr>
              <a:t>   }</a:t>
            </a:r>
          </a:p>
          <a:p>
            <a:pPr>
              <a:lnSpc>
                <a:spcPct val="90000"/>
              </a:lnSpc>
            </a:pPr>
            <a:r>
              <a:rPr lang="en-US" dirty="0">
                <a:latin typeface="Courier New" charset="0"/>
              </a:rPr>
              <a:t>   count = </a:t>
            </a:r>
            <a:r>
              <a:rPr lang="en-US" dirty="0" err="1">
                <a:latin typeface="Courier New" charset="0"/>
              </a:rPr>
              <a:t>src.count</a:t>
            </a:r>
            <a:r>
              <a:rPr lang="en-US" dirty="0">
                <a:latin typeface="Courier New" charset="0"/>
              </a:rPr>
              <a:t>;</a:t>
            </a:r>
          </a:p>
          <a:p>
            <a:pPr>
              <a:lnSpc>
                <a:spcPct val="90000"/>
              </a:lnSpc>
            </a:pPr>
            <a:r>
              <a:rPr lang="en-US" dirty="0">
                <a:latin typeface="Courier New" charset="0"/>
              </a:rPr>
              <a:t>   capacity = </a:t>
            </a:r>
            <a:r>
              <a:rPr lang="en-US" dirty="0" err="1">
                <a:latin typeface="Courier New" charset="0"/>
              </a:rPr>
              <a:t>src.capacity</a:t>
            </a:r>
            <a:r>
              <a:rPr lang="en-US" dirty="0">
                <a:latin typeface="Courier New" charset="0"/>
              </a:rPr>
              <a:t>;</a:t>
            </a:r>
          </a:p>
          <a:p>
            <a:pPr>
              <a:lnSpc>
                <a:spcPct val="90000"/>
              </a:lnSpc>
            </a:pPr>
            <a:r>
              <a:rPr lang="en-US" dirty="0">
                <a:latin typeface="Courier New" charset="0"/>
              </a:rPr>
              <a:t>}</a:t>
            </a:r>
          </a:p>
        </p:txBody>
      </p:sp>
      <p:sp>
        <p:nvSpPr>
          <p:cNvPr id="1041412" name="Rectangle 4"/>
          <p:cNvSpPr>
            <a:spLocks noChangeArrowheads="1"/>
          </p:cNvSpPr>
          <p:nvPr/>
        </p:nvSpPr>
        <p:spPr bwMode="auto">
          <a:xfrm>
            <a:off x="0" y="0"/>
            <a:ext cx="9131300" cy="1087438"/>
          </a:xfrm>
          <a:prstGeom prst="rect">
            <a:avLst/>
          </a:prstGeom>
          <a:solidFill>
            <a:srgbClr val="CCFFFF"/>
          </a:solidFill>
          <a:ln w="9525">
            <a:noFill/>
            <a:miter lim="800000"/>
            <a:headEnd/>
            <a:tailEnd/>
          </a:ln>
          <a:effectLst/>
        </p:spPr>
        <p:txBody>
          <a:bodyPr wrap="none" anchor="ctr">
            <a:prstTxWarp prst="textNoShape">
              <a:avLst/>
            </a:prstTxWarp>
          </a:bodyPr>
          <a:lstStyle/>
          <a:p>
            <a:endParaRPr lang="en-US"/>
          </a:p>
        </p:txBody>
      </p:sp>
      <p:sp>
        <p:nvSpPr>
          <p:cNvPr id="1041414" name="Rectangle 6"/>
          <p:cNvSpPr>
            <a:spLocks noGrp="1" noChangeArrowheads="1"/>
          </p:cNvSpPr>
          <p:nvPr>
            <p:ph type="title"/>
          </p:nvPr>
        </p:nvSpPr>
        <p:spPr>
          <a:xfrm>
            <a:off x="0" y="76200"/>
            <a:ext cx="9144000" cy="1143000"/>
          </a:xfrm>
          <a:noFill/>
          <a:ln/>
        </p:spPr>
        <p:txBody>
          <a:bodyPr/>
          <a:lstStyle/>
          <a:p>
            <a:r>
              <a:rPr lang="en-US" sz="4000">
                <a:solidFill>
                  <a:srgbClr val="FF0000"/>
                </a:solidFill>
              </a:rPr>
              <a:t>Code to Implement Deep Copying</a:t>
            </a:r>
          </a:p>
        </p:txBody>
      </p:sp>
      <p:sp>
        <p:nvSpPr>
          <p:cNvPr id="1041415" name="Rectangle 7"/>
          <p:cNvSpPr>
            <a:spLocks noChangeArrowheads="1"/>
          </p:cNvSpPr>
          <p:nvPr/>
        </p:nvSpPr>
        <p:spPr bwMode="auto">
          <a:xfrm>
            <a:off x="304800" y="1076325"/>
            <a:ext cx="8534400" cy="5476875"/>
          </a:xfrm>
          <a:prstGeom prst="rect">
            <a:avLst/>
          </a:prstGeom>
          <a:noFill/>
          <a:ln w="9525">
            <a:solidFill>
              <a:schemeClr val="tx1"/>
            </a:solidFill>
            <a:miter lim="800000"/>
            <a:headEnd/>
            <a:tailEnd/>
          </a:ln>
          <a:effectLst/>
        </p:spPr>
        <p:txBody>
          <a:bodyPr wrap="none" anchor="ctr">
            <a:prstTxWarp prst="textNoShape">
              <a:avLst/>
            </a:prstTxWarp>
          </a:bodyPr>
          <a:lstStyle/>
          <a:p>
            <a:endParaRPr lang="en-US" sz="2400" b="0"/>
          </a:p>
        </p:txBody>
      </p:sp>
      <p:grpSp>
        <p:nvGrpSpPr>
          <p:cNvPr id="7" name="Group 7"/>
          <p:cNvGrpSpPr>
            <a:grpSpLocks/>
          </p:cNvGrpSpPr>
          <p:nvPr/>
        </p:nvGrpSpPr>
        <p:grpSpPr bwMode="auto">
          <a:xfrm>
            <a:off x="2990850" y="5105400"/>
            <a:ext cx="533400" cy="152400"/>
            <a:chOff x="830" y="2081"/>
            <a:chExt cx="2652" cy="144"/>
          </a:xfrm>
        </p:grpSpPr>
        <p:sp>
          <p:nvSpPr>
            <p:cNvPr id="8" name="Line 5"/>
            <p:cNvSpPr>
              <a:spLocks noChangeShapeType="1"/>
            </p:cNvSpPr>
            <p:nvPr/>
          </p:nvSpPr>
          <p:spPr bwMode="auto">
            <a:xfrm>
              <a:off x="830" y="2081"/>
              <a:ext cx="2652" cy="144"/>
            </a:xfrm>
            <a:prstGeom prst="line">
              <a:avLst/>
            </a:prstGeom>
            <a:noFill/>
            <a:ln w="19050">
              <a:solidFill>
                <a:srgbClr val="FF0000"/>
              </a:solidFill>
              <a:round/>
              <a:headEnd/>
              <a:tailEnd/>
            </a:ln>
            <a:effectLst/>
          </p:spPr>
          <p:txBody>
            <a:bodyPr wrap="none" anchor="ct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9" name="Line 6"/>
            <p:cNvSpPr>
              <a:spLocks noChangeShapeType="1"/>
            </p:cNvSpPr>
            <p:nvPr/>
          </p:nvSpPr>
          <p:spPr bwMode="auto">
            <a:xfrm flipV="1">
              <a:off x="830" y="2081"/>
              <a:ext cx="2652" cy="144"/>
            </a:xfrm>
            <a:prstGeom prst="line">
              <a:avLst/>
            </a:prstGeom>
            <a:noFill/>
            <a:ln w="19050">
              <a:solidFill>
                <a:srgbClr val="FF0000"/>
              </a:solidFill>
              <a:round/>
              <a:headEnd/>
              <a:tailEnd/>
            </a:ln>
            <a:effectLst/>
          </p:spPr>
          <p:txBody>
            <a:bodyPr wrap="none" anchor="ct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Times New Roman" charset="0"/>
                <a:ea typeface="+mn-ea"/>
                <a:cs typeface="+mn-cs"/>
              </a:endParaRPr>
            </a:p>
          </p:txBody>
        </p:sp>
      </p:grpSp>
      <p:sp>
        <p:nvSpPr>
          <p:cNvPr id="2" name="文本框 1"/>
          <p:cNvSpPr txBox="1"/>
          <p:nvPr/>
        </p:nvSpPr>
        <p:spPr>
          <a:xfrm>
            <a:off x="3657600" y="5027711"/>
            <a:ext cx="1043876" cy="307777"/>
          </a:xfrm>
          <a:prstGeom prst="rect">
            <a:avLst/>
          </a:prstGeom>
          <a:noFill/>
        </p:spPr>
        <p:txBody>
          <a:bodyPr wrap="none" rtlCol="0">
            <a:spAutoFit/>
          </a:bodyPr>
          <a:lstStyle/>
          <a:p>
            <a:r>
              <a:rPr lang="en-US" altLang="zh-CN" dirty="0">
                <a:solidFill>
                  <a:srgbClr val="FF0000"/>
                </a:solidFill>
                <a:latin typeface="Courier New" charset="0"/>
              </a:rPr>
              <a:t>capacity</a:t>
            </a:r>
            <a:endParaRPr lang="zh-CN" altLang="en-US" dirty="0">
              <a:solidFill>
                <a:srgbClr val="FF0000"/>
              </a:solidFill>
              <a:latin typeface="Courier New"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5266" name="Rectangle 2"/>
          <p:cNvSpPr>
            <a:spLocks noGrp="1" noChangeArrowheads="1"/>
          </p:cNvSpPr>
          <p:nvPr>
            <p:ph type="title"/>
          </p:nvPr>
        </p:nvSpPr>
        <p:spPr>
          <a:xfrm>
            <a:off x="0" y="76200"/>
            <a:ext cx="9144000" cy="1143000"/>
          </a:xfrm>
          <a:noFill/>
          <a:ln/>
        </p:spPr>
        <p:txBody>
          <a:bodyPr/>
          <a:lstStyle/>
          <a:p>
            <a:r>
              <a:rPr lang="en-US" sz="4000" dirty="0">
                <a:solidFill>
                  <a:srgbClr val="FF0000"/>
                </a:solidFill>
              </a:rPr>
              <a:t>The Uses of </a:t>
            </a:r>
            <a:r>
              <a:rPr lang="en-US" sz="3600" b="1" dirty="0">
                <a:solidFill>
                  <a:srgbClr val="FF0000"/>
                </a:solidFill>
                <a:latin typeface="Courier New"/>
                <a:cs typeface="Courier New"/>
              </a:rPr>
              <a:t>const</a:t>
            </a:r>
            <a:endParaRPr lang="en-US" sz="4000" b="1" dirty="0">
              <a:solidFill>
                <a:srgbClr val="FF0000"/>
              </a:solidFill>
              <a:latin typeface="Courier New"/>
              <a:cs typeface="Courier New"/>
            </a:endParaRPr>
          </a:p>
        </p:txBody>
      </p:sp>
      <p:sp>
        <p:nvSpPr>
          <p:cNvPr id="1035267" name="Rectangle 3"/>
          <p:cNvSpPr>
            <a:spLocks noChangeArrowheads="1"/>
          </p:cNvSpPr>
          <p:nvPr/>
        </p:nvSpPr>
        <p:spPr bwMode="auto">
          <a:xfrm>
            <a:off x="482600" y="1155700"/>
            <a:ext cx="8164513" cy="5549900"/>
          </a:xfrm>
          <a:prstGeom prst="rect">
            <a:avLst/>
          </a:prstGeom>
          <a:noFill/>
          <a:ln w="9525">
            <a:noFill/>
            <a:miter lim="800000"/>
            <a:headEnd/>
            <a:tailEnd/>
          </a:ln>
          <a:effectLst/>
        </p:spPr>
        <p:txBody>
          <a:bodyPr>
            <a:prstTxWarp prst="textNoShape">
              <a:avLst/>
            </a:prstTxWarp>
          </a:bodyPr>
          <a:lstStyle/>
          <a:p>
            <a:pPr marL="342900" indent="-342900">
              <a:lnSpc>
                <a:spcPct val="85000"/>
              </a:lnSpc>
              <a:spcAft>
                <a:spcPts val="1200"/>
              </a:spcAft>
              <a:buFontTx/>
              <a:buChar char="•"/>
            </a:pPr>
            <a:r>
              <a:rPr lang="en-US" sz="2400" b="0" dirty="0"/>
              <a:t>The </a:t>
            </a:r>
            <a:r>
              <a:rPr lang="en-US" sz="2000" dirty="0">
                <a:latin typeface="Courier New"/>
                <a:cs typeface="Courier New"/>
              </a:rPr>
              <a:t>const</a:t>
            </a:r>
            <a:r>
              <a:rPr lang="en-US" sz="2400" b="0" dirty="0"/>
              <a:t> keyword has many distinct purposes in C++.  This text uses it in the following three contexts:</a:t>
            </a:r>
          </a:p>
          <a:p>
            <a:pPr marL="715963" lvl="1" indent="-354013" defTabSz="801688">
              <a:lnSpc>
                <a:spcPct val="85000"/>
              </a:lnSpc>
              <a:spcAft>
                <a:spcPts val="1200"/>
              </a:spcAft>
              <a:buClr>
                <a:schemeClr val="tx1"/>
              </a:buClr>
              <a:buFont typeface="+mj-lt"/>
              <a:buAutoNum type="arabicPeriod"/>
            </a:pPr>
            <a:r>
              <a:rPr lang="en-US" altLang="zh-CN" sz="2000" i="1" dirty="0">
                <a:solidFill>
                  <a:srgbClr val="FF0000"/>
                </a:solidFill>
              </a:rPr>
              <a:t>Constant definitions</a:t>
            </a:r>
            <a:r>
              <a:rPr lang="en-US" altLang="zh-CN" sz="2000" b="0" dirty="0">
                <a:solidFill>
                  <a:srgbClr val="000000"/>
                </a:solidFill>
              </a:rPr>
              <a:t>.  Adding the keyword </a:t>
            </a:r>
            <a:r>
              <a:rPr lang="en-US" altLang="zh-CN" sz="1600" dirty="0">
                <a:solidFill>
                  <a:srgbClr val="000000"/>
                </a:solidFill>
                <a:latin typeface="Courier New"/>
                <a:cs typeface="Courier New"/>
              </a:rPr>
              <a:t>const</a:t>
            </a:r>
            <a:r>
              <a:rPr lang="en-US" altLang="zh-CN" sz="2000" b="0" dirty="0">
                <a:solidFill>
                  <a:srgbClr val="000000"/>
                </a:solidFill>
              </a:rPr>
              <a:t> to a variable definition tells the compiler to disallow subsequent assignments to that variable, thereby making it constant.</a:t>
            </a:r>
            <a:br>
              <a:rPr lang="en-US" altLang="zh-CN" sz="2000" b="0" dirty="0">
                <a:solidFill>
                  <a:srgbClr val="000000"/>
                </a:solidFill>
              </a:rPr>
            </a:br>
            <a:r>
              <a:rPr lang="en-US" altLang="zh-CN" sz="1600" dirty="0">
                <a:solidFill>
                  <a:srgbClr val="000000"/>
                </a:solidFill>
                <a:latin typeface="Courier New" panose="02070309020205020404" pitchFamily="49" charset="0"/>
                <a:cs typeface="Courier New" panose="02070309020205020404" pitchFamily="49" charset="0"/>
              </a:rPr>
              <a:t>const double PI = 3.14159265358979323846</a:t>
            </a:r>
            <a:r>
              <a:rPr lang="en-US" altLang="zh-CN" sz="1600" dirty="0" smtClean="0">
                <a:solidFill>
                  <a:srgbClr val="000000"/>
                </a:solidFill>
                <a:latin typeface="Courier New" panose="02070309020205020404" pitchFamily="49" charset="0"/>
                <a:cs typeface="Courier New" panose="02070309020205020404" pitchFamily="49" charset="0"/>
              </a:rPr>
              <a:t>;</a:t>
            </a:r>
          </a:p>
          <a:p>
            <a:pPr marL="715963" lvl="1" indent="-354013" defTabSz="801688">
              <a:lnSpc>
                <a:spcPct val="85000"/>
              </a:lnSpc>
              <a:spcAft>
                <a:spcPts val="1200"/>
              </a:spcAft>
              <a:buClr>
                <a:schemeClr val="tx1"/>
              </a:buClr>
              <a:buFont typeface="+mj-lt"/>
              <a:buAutoNum type="arabicPeriod"/>
            </a:pPr>
            <a:r>
              <a:rPr lang="en-US" altLang="zh-CN" sz="2000" i="1" dirty="0" smtClean="0">
                <a:solidFill>
                  <a:srgbClr val="FF0000"/>
                </a:solidFill>
              </a:rPr>
              <a:t>Constant call by reference</a:t>
            </a:r>
            <a:r>
              <a:rPr lang="en-US" altLang="zh-CN" sz="2000" b="0" dirty="0" smtClean="0">
                <a:solidFill>
                  <a:srgbClr val="000000"/>
                </a:solidFill>
              </a:rPr>
              <a:t>.  Adding </a:t>
            </a:r>
            <a:r>
              <a:rPr lang="en-US" altLang="zh-CN" sz="1600" dirty="0" err="1" smtClean="0">
                <a:solidFill>
                  <a:srgbClr val="000000"/>
                </a:solidFill>
                <a:latin typeface="Courier New"/>
                <a:cs typeface="Courier New"/>
              </a:rPr>
              <a:t>const</a:t>
            </a:r>
            <a:r>
              <a:rPr lang="en-US" altLang="zh-CN" sz="2000" b="0" dirty="0" smtClean="0">
                <a:solidFill>
                  <a:srgbClr val="000000"/>
                </a:solidFill>
              </a:rPr>
              <a:t> to the declaration of a reference parameter signifies that the function will not change the value of that parameter.  This guarantee allows the compiler to share the contents of a data structure without allowing methods to change it.</a:t>
            </a:r>
            <a:br>
              <a:rPr lang="en-US" altLang="zh-CN" sz="2000" b="0" dirty="0" smtClean="0">
                <a:solidFill>
                  <a:srgbClr val="000000"/>
                </a:solidFill>
              </a:rPr>
            </a:br>
            <a:r>
              <a:rPr lang="en-US" altLang="zh-CN" sz="1600" dirty="0" smtClean="0">
                <a:solidFill>
                  <a:srgbClr val="000000"/>
                </a:solidFill>
                <a:latin typeface="Courier New" panose="02070309020205020404" pitchFamily="49" charset="0"/>
                <a:cs typeface="Courier New" panose="02070309020205020404" pitchFamily="49" charset="0"/>
              </a:rPr>
              <a:t>void </a:t>
            </a:r>
            <a:r>
              <a:rPr lang="en-US" altLang="zh-CN" sz="1600" dirty="0" err="1" smtClean="0">
                <a:solidFill>
                  <a:srgbClr val="000000"/>
                </a:solidFill>
                <a:latin typeface="Courier New" panose="02070309020205020404" pitchFamily="49" charset="0"/>
                <a:cs typeface="Courier New" panose="02070309020205020404" pitchFamily="49" charset="0"/>
              </a:rPr>
              <a:t>deepCopy</a:t>
            </a:r>
            <a:r>
              <a:rPr lang="en-US" altLang="zh-CN" sz="1600" dirty="0" smtClean="0">
                <a:solidFill>
                  <a:srgbClr val="000000"/>
                </a:solidFill>
                <a:latin typeface="Courier New" panose="02070309020205020404" pitchFamily="49" charset="0"/>
                <a:cs typeface="Courier New" panose="02070309020205020404" pitchFamily="49" charset="0"/>
              </a:rPr>
              <a:t>(</a:t>
            </a:r>
            <a:r>
              <a:rPr lang="en-US" altLang="zh-CN" sz="1600" dirty="0" err="1" smtClean="0">
                <a:solidFill>
                  <a:srgbClr val="000000"/>
                </a:solidFill>
                <a:latin typeface="Courier New" panose="02070309020205020404" pitchFamily="49" charset="0"/>
                <a:cs typeface="Courier New" panose="02070309020205020404" pitchFamily="49" charset="0"/>
              </a:rPr>
              <a:t>const</a:t>
            </a:r>
            <a:r>
              <a:rPr lang="en-US" altLang="zh-CN" sz="1600" dirty="0" smtClean="0">
                <a:solidFill>
                  <a:srgbClr val="000000"/>
                </a:solidFill>
                <a:latin typeface="Courier New" panose="02070309020205020404" pitchFamily="49" charset="0"/>
                <a:cs typeface="Courier New" panose="02070309020205020404" pitchFamily="49" charset="0"/>
              </a:rPr>
              <a:t> </a:t>
            </a:r>
            <a:r>
              <a:rPr lang="en-US" altLang="zh-CN" sz="1600" dirty="0" err="1" smtClean="0">
                <a:solidFill>
                  <a:srgbClr val="000000"/>
                </a:solidFill>
                <a:latin typeface="Courier New" panose="02070309020205020404" pitchFamily="49" charset="0"/>
                <a:cs typeface="Courier New" panose="02070309020205020404" pitchFamily="49" charset="0"/>
              </a:rPr>
              <a:t>CharStack</a:t>
            </a:r>
            <a:r>
              <a:rPr lang="en-US" altLang="zh-CN" sz="1600" dirty="0" smtClean="0">
                <a:solidFill>
                  <a:srgbClr val="000000"/>
                </a:solidFill>
                <a:latin typeface="Courier New" panose="02070309020205020404" pitchFamily="49" charset="0"/>
                <a:cs typeface="Courier New" panose="02070309020205020404" pitchFamily="49" charset="0"/>
              </a:rPr>
              <a:t> &amp; </a:t>
            </a:r>
            <a:r>
              <a:rPr lang="en-US" altLang="zh-CN" sz="1600" dirty="0" err="1" smtClean="0">
                <a:solidFill>
                  <a:srgbClr val="000000"/>
                </a:solidFill>
                <a:latin typeface="Courier New" panose="02070309020205020404" pitchFamily="49" charset="0"/>
                <a:cs typeface="Courier New" panose="02070309020205020404" pitchFamily="49" charset="0"/>
              </a:rPr>
              <a:t>src</a:t>
            </a:r>
            <a:r>
              <a:rPr lang="en-US" altLang="zh-CN" sz="1600" dirty="0" smtClean="0">
                <a:solidFill>
                  <a:srgbClr val="000000"/>
                </a:solidFill>
                <a:latin typeface="Courier New" panose="02070309020205020404" pitchFamily="49" charset="0"/>
                <a:cs typeface="Courier New" panose="02070309020205020404" pitchFamily="49" charset="0"/>
              </a:rPr>
              <a:t>);</a:t>
            </a:r>
            <a:endParaRPr lang="en-US" altLang="zh-CN" sz="1600" b="0" dirty="0" smtClean="0">
              <a:solidFill>
                <a:srgbClr val="000000"/>
              </a:solidFill>
              <a:latin typeface="Courier New" panose="02070309020205020404" pitchFamily="49" charset="0"/>
              <a:cs typeface="Courier New" panose="02070309020205020404" pitchFamily="49" charset="0"/>
            </a:endParaRPr>
          </a:p>
          <a:p>
            <a:pPr marL="715963" lvl="1" indent="-354013" defTabSz="801688">
              <a:lnSpc>
                <a:spcPct val="85000"/>
              </a:lnSpc>
              <a:spcAft>
                <a:spcPts val="1200"/>
              </a:spcAft>
              <a:buClr>
                <a:schemeClr val="tx1"/>
              </a:buClr>
              <a:buFont typeface="+mj-lt"/>
              <a:buAutoNum type="arabicPeriod"/>
            </a:pPr>
            <a:r>
              <a:rPr lang="en-US" altLang="zh-CN" sz="2000" i="1" dirty="0" smtClean="0">
                <a:solidFill>
                  <a:srgbClr val="FF0000"/>
                </a:solidFill>
              </a:rPr>
              <a:t>Constant </a:t>
            </a:r>
            <a:r>
              <a:rPr lang="en-US" altLang="zh-CN" sz="2000" i="1" dirty="0">
                <a:solidFill>
                  <a:srgbClr val="FF0000"/>
                </a:solidFill>
              </a:rPr>
              <a:t>methods</a:t>
            </a:r>
            <a:r>
              <a:rPr lang="en-US" altLang="zh-CN" sz="2000" b="0" dirty="0">
                <a:solidFill>
                  <a:srgbClr val="000000"/>
                </a:solidFill>
              </a:rPr>
              <a:t>.  Adding </a:t>
            </a:r>
            <a:r>
              <a:rPr lang="en-US" altLang="zh-CN" sz="1600" dirty="0">
                <a:solidFill>
                  <a:srgbClr val="000000"/>
                </a:solidFill>
                <a:latin typeface="Courier New"/>
                <a:cs typeface="Courier New"/>
              </a:rPr>
              <a:t>const</a:t>
            </a:r>
            <a:r>
              <a:rPr lang="en-US" altLang="zh-CN" sz="2000" b="0" dirty="0">
                <a:solidFill>
                  <a:srgbClr val="000000"/>
                </a:solidFill>
              </a:rPr>
              <a:t> after the parameter list of a method guarantees that the method will not change the object.</a:t>
            </a:r>
            <a:br>
              <a:rPr lang="en-US" altLang="zh-CN" sz="2000" b="0" dirty="0">
                <a:solidFill>
                  <a:srgbClr val="000000"/>
                </a:solidFill>
              </a:rPr>
            </a:br>
            <a:r>
              <a:rPr lang="en-US" altLang="zh-CN" sz="1600" dirty="0">
                <a:solidFill>
                  <a:srgbClr val="000000"/>
                </a:solidFill>
                <a:latin typeface="Courier New" panose="02070309020205020404" pitchFamily="49" charset="0"/>
                <a:cs typeface="Courier New" panose="02070309020205020404" pitchFamily="49" charset="0"/>
              </a:rPr>
              <a:t>int </a:t>
            </a:r>
            <a:r>
              <a:rPr lang="en-US" altLang="zh-CN" sz="1600" dirty="0" err="1">
                <a:solidFill>
                  <a:srgbClr val="000000"/>
                </a:solidFill>
                <a:latin typeface="Courier New" panose="02070309020205020404" pitchFamily="49" charset="0"/>
                <a:cs typeface="Courier New" panose="02070309020205020404" pitchFamily="49" charset="0"/>
              </a:rPr>
              <a:t>CharStack</a:t>
            </a:r>
            <a:r>
              <a:rPr lang="en-US" altLang="zh-CN" sz="1600" dirty="0">
                <a:solidFill>
                  <a:srgbClr val="000000"/>
                </a:solidFill>
                <a:latin typeface="Courier New" panose="02070309020205020404" pitchFamily="49" charset="0"/>
                <a:cs typeface="Courier New" panose="02070309020205020404" pitchFamily="49" charset="0"/>
              </a:rPr>
              <a:t>::size() const</a:t>
            </a:r>
            <a:endParaRPr lang="en-US" altLang="zh-CN" sz="1600" b="0" dirty="0">
              <a:solidFill>
                <a:srgbClr val="000000"/>
              </a:solidFill>
              <a:latin typeface="Courier New" panose="02070309020205020404" pitchFamily="49" charset="0"/>
              <a:cs typeface="Courier New" panose="02070309020205020404" pitchFamily="49" charset="0"/>
            </a:endParaRPr>
          </a:p>
          <a:p>
            <a:pPr marL="342900" indent="-342900">
              <a:lnSpc>
                <a:spcPct val="85000"/>
              </a:lnSpc>
              <a:spcAft>
                <a:spcPts val="1200"/>
              </a:spcAft>
              <a:buFontTx/>
              <a:buChar char="•"/>
            </a:pPr>
            <a:r>
              <a:rPr lang="en-US" altLang="zh-CN" sz="2400" b="0" dirty="0"/>
              <a:t>Classes that use the </a:t>
            </a:r>
            <a:r>
              <a:rPr lang="en-US" altLang="zh-CN" sz="2000" dirty="0">
                <a:latin typeface="Courier New"/>
                <a:cs typeface="Courier New"/>
              </a:rPr>
              <a:t>const</a:t>
            </a:r>
            <a:r>
              <a:rPr lang="en-US" altLang="zh-CN" sz="2400" b="0" dirty="0"/>
              <a:t> specification for all appropriate parameters and methods are said to be </a:t>
            </a:r>
            <a:r>
              <a:rPr lang="en-US" altLang="zh-CN" sz="2000" dirty="0">
                <a:solidFill>
                  <a:srgbClr val="FF0000"/>
                </a:solidFill>
                <a:latin typeface="Courier New"/>
                <a:cs typeface="Courier New"/>
              </a:rPr>
              <a:t>const</a:t>
            </a:r>
            <a:r>
              <a:rPr lang="en-US" altLang="zh-CN" sz="2400" b="0" dirty="0">
                <a:solidFill>
                  <a:srgbClr val="FF0000"/>
                </a:solidFill>
              </a:rPr>
              <a:t>-correct</a:t>
            </a:r>
            <a:r>
              <a:rPr lang="en-US" altLang="zh-CN" sz="2400" b="0" dirty="0"/>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3526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3526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3526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3526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9986" name="Rectangle 2"/>
          <p:cNvSpPr>
            <a:spLocks noGrp="1" noChangeArrowheads="1"/>
          </p:cNvSpPr>
          <p:nvPr>
            <p:ph type="title"/>
          </p:nvPr>
        </p:nvSpPr>
        <p:spPr>
          <a:xfrm>
            <a:off x="0" y="76200"/>
            <a:ext cx="9144000" cy="1143000"/>
          </a:xfrm>
          <a:noFill/>
          <a:ln/>
        </p:spPr>
        <p:txBody>
          <a:bodyPr/>
          <a:lstStyle/>
          <a:p>
            <a:r>
              <a:rPr lang="en-US" sz="4000" dirty="0">
                <a:solidFill>
                  <a:srgbClr val="FF0000"/>
                </a:solidFill>
              </a:rPr>
              <a:t>Unit Testing</a:t>
            </a:r>
            <a:endParaRPr lang="en-US" sz="4000" dirty="0">
              <a:solidFill>
                <a:schemeClr val="tx1"/>
              </a:solidFill>
            </a:endParaRPr>
          </a:p>
        </p:txBody>
      </p:sp>
      <p:sp>
        <p:nvSpPr>
          <p:cNvPr id="809987" name="Rectangle 3"/>
          <p:cNvSpPr>
            <a:spLocks noChangeArrowheads="1"/>
          </p:cNvSpPr>
          <p:nvPr/>
        </p:nvSpPr>
        <p:spPr bwMode="auto">
          <a:xfrm>
            <a:off x="482600" y="1155700"/>
            <a:ext cx="8128000" cy="5321300"/>
          </a:xfrm>
          <a:prstGeom prst="rect">
            <a:avLst/>
          </a:prstGeom>
          <a:noFill/>
          <a:ln w="9525">
            <a:noFill/>
            <a:miter lim="800000"/>
            <a:headEnd/>
            <a:tailEnd/>
          </a:ln>
          <a:effectLst/>
        </p:spPr>
        <p:txBody>
          <a:bodyPr>
            <a:prstTxWarp prst="textNoShape">
              <a:avLst/>
            </a:prstTxWarp>
          </a:bodyPr>
          <a:lstStyle/>
          <a:p>
            <a:pPr marL="342900" marR="0" lvl="0" indent="-342900" algn="l" defTabSz="914400" rtl="0" eaLnBrk="0" fontAlgn="base" latinLnBrk="0" hangingPunct="0">
              <a:lnSpc>
                <a:spcPct val="85000"/>
              </a:lnSpc>
              <a:spcBef>
                <a:spcPct val="0"/>
              </a:spcBef>
              <a:spcAft>
                <a:spcPct val="50000"/>
              </a:spcAft>
              <a:buClrTx/>
              <a:buSzTx/>
              <a:buFontTx/>
              <a:buChar char="•"/>
              <a:tabLst/>
              <a:defRPr/>
            </a:pPr>
            <a:r>
              <a:rPr kumimoji="0" lang="en-US" sz="2400" b="0" i="0" u="none" strike="noStrike" kern="1200" cap="none" spc="0" normalizeH="0" baseline="0" noProof="0" dirty="0">
                <a:ln>
                  <a:noFill/>
                </a:ln>
                <a:solidFill>
                  <a:srgbClr val="000000"/>
                </a:solidFill>
                <a:effectLst/>
                <a:uLnTx/>
                <a:uFillTx/>
                <a:latin typeface="Times New Roman" charset="0"/>
                <a:ea typeface="+mn-ea"/>
                <a:cs typeface="+mn-cs"/>
              </a:rPr>
              <a:t>One of the most important responsibilities you have as a programmer is to </a:t>
            </a:r>
            <a:r>
              <a:rPr kumimoji="0" lang="en-US" sz="2400" b="0" i="0" u="none" strike="noStrike" kern="1200" cap="none" spc="0" normalizeH="0" baseline="0" noProof="0" dirty="0">
                <a:ln>
                  <a:noFill/>
                </a:ln>
                <a:solidFill>
                  <a:srgbClr val="FF0000"/>
                </a:solidFill>
                <a:effectLst/>
                <a:uLnTx/>
                <a:uFillTx/>
                <a:latin typeface="Times New Roman" charset="0"/>
                <a:ea typeface="+mn-ea"/>
                <a:cs typeface="+mn-cs"/>
              </a:rPr>
              <a:t>test your code as thoroughly as you can</a:t>
            </a:r>
            <a:r>
              <a:rPr kumimoji="0" lang="en-US" sz="2400" b="0" i="0" u="none" strike="noStrike" kern="1200" cap="none" spc="0" normalizeH="0" baseline="0" noProof="0" dirty="0">
                <a:ln>
                  <a:noFill/>
                </a:ln>
                <a:solidFill>
                  <a:srgbClr val="000000"/>
                </a:solidFill>
                <a:effectLst/>
                <a:uLnTx/>
                <a:uFillTx/>
                <a:latin typeface="Times New Roman" charset="0"/>
                <a:ea typeface="+mn-ea"/>
                <a:cs typeface="+mn-cs"/>
              </a:rPr>
              <a:t>.  Although testing can never guarantee the absence of errors, adopting a deliberate testing methodology helps you to find at least some of the errors in your code.</a:t>
            </a:r>
          </a:p>
          <a:p>
            <a:pPr marL="342900" marR="0" lvl="0" indent="-342900" algn="l" defTabSz="914400" rtl="0" eaLnBrk="0" fontAlgn="base" latinLnBrk="0" hangingPunct="0">
              <a:lnSpc>
                <a:spcPct val="85000"/>
              </a:lnSpc>
              <a:spcBef>
                <a:spcPct val="0"/>
              </a:spcBef>
              <a:spcAft>
                <a:spcPct val="50000"/>
              </a:spcAft>
              <a:buClrTx/>
              <a:buSzTx/>
              <a:buFontTx/>
              <a:buChar char="•"/>
              <a:tabLst/>
              <a:defRPr/>
            </a:pPr>
            <a:r>
              <a:rPr kumimoji="0" lang="en-US" sz="2400" b="0" i="0" u="none" strike="noStrike" kern="1200" cap="none" spc="0" normalizeH="0" baseline="0" noProof="0" dirty="0">
                <a:ln>
                  <a:noFill/>
                </a:ln>
                <a:solidFill>
                  <a:srgbClr val="000000"/>
                </a:solidFill>
                <a:effectLst/>
                <a:uLnTx/>
                <a:uFillTx/>
                <a:latin typeface="Times New Roman" charset="0"/>
                <a:ea typeface="+mn-ea"/>
                <a:cs typeface="+mn-cs"/>
              </a:rPr>
              <a:t>Whenever you write a module, it is good practice to create a test program that checks the correctness of that module in isolation from the rest of the code.  Such tests are called </a:t>
            </a:r>
            <a:r>
              <a:rPr kumimoji="0" lang="en-US" sz="2400" b="1" i="1" u="none" strike="noStrike" kern="1200" cap="none" spc="0" normalizeH="0" baseline="0" noProof="0" dirty="0">
                <a:ln>
                  <a:noFill/>
                </a:ln>
                <a:solidFill>
                  <a:srgbClr val="FF0000"/>
                </a:solidFill>
                <a:effectLst/>
                <a:uLnTx/>
                <a:uFillTx/>
                <a:latin typeface="Times New Roman" charset="0"/>
                <a:ea typeface="+mn-ea"/>
                <a:cs typeface="+mn-cs"/>
              </a:rPr>
              <a:t>unit tests</a:t>
            </a:r>
            <a:r>
              <a:rPr kumimoji="0" lang="en-US" sz="2400" b="0" i="1" u="none" strike="noStrike" kern="1200" cap="none" spc="0" normalizeH="0" baseline="0" noProof="0" dirty="0">
                <a:ln>
                  <a:noFill/>
                </a:ln>
                <a:solidFill>
                  <a:srgbClr val="000000"/>
                </a:solidFill>
                <a:effectLst/>
                <a:uLnTx/>
                <a:uFillTx/>
                <a:latin typeface="Times New Roman" charset="0"/>
                <a:ea typeface="+mn-ea"/>
                <a:cs typeface="+mn-cs"/>
              </a:rPr>
              <a:t>.</a:t>
            </a:r>
          </a:p>
          <a:p>
            <a:pPr marL="342900" marR="0" lvl="0" indent="-342900" algn="l" defTabSz="914400" rtl="0" eaLnBrk="0" fontAlgn="base" latinLnBrk="0" hangingPunct="0">
              <a:lnSpc>
                <a:spcPct val="85000"/>
              </a:lnSpc>
              <a:spcBef>
                <a:spcPct val="0"/>
              </a:spcBef>
              <a:spcAft>
                <a:spcPct val="50000"/>
              </a:spcAft>
              <a:buClrTx/>
              <a:buSzTx/>
              <a:buFontTx/>
              <a:buChar char="•"/>
              <a:tabLst/>
              <a:defRPr/>
            </a:pPr>
            <a:r>
              <a:rPr kumimoji="0" lang="en-US" sz="2400" b="0" i="0" u="none" strike="noStrike" kern="1200" cap="none" spc="0" normalizeH="0" baseline="0" noProof="0" dirty="0">
                <a:ln>
                  <a:noFill/>
                </a:ln>
                <a:solidFill>
                  <a:srgbClr val="000000"/>
                </a:solidFill>
                <a:effectLst/>
                <a:uLnTx/>
                <a:uFillTx/>
                <a:latin typeface="Times New Roman" charset="0"/>
                <a:ea typeface="+mn-ea"/>
                <a:cs typeface="+mn-cs"/>
              </a:rPr>
              <a:t>The text uses the </a:t>
            </a:r>
            <a:r>
              <a:rPr kumimoji="0" lang="en-US" sz="2000" b="1" i="0" u="none" strike="noStrike" kern="1200" cap="none" spc="0" normalizeH="0" baseline="0" noProof="0" dirty="0">
                <a:ln>
                  <a:noFill/>
                </a:ln>
                <a:solidFill>
                  <a:srgbClr val="000000"/>
                </a:solidFill>
                <a:effectLst/>
                <a:uLnTx/>
                <a:uFillTx/>
                <a:latin typeface="Courier New"/>
                <a:ea typeface="+mn-ea"/>
                <a:cs typeface="Courier New"/>
              </a:rPr>
              <a:t>assert</a:t>
            </a:r>
            <a:r>
              <a:rPr kumimoji="0" lang="en-US" sz="2400" b="0" i="0" u="none" strike="noStrike" kern="1200" cap="none" spc="0" normalizeH="0" baseline="0" noProof="0" dirty="0">
                <a:ln>
                  <a:noFill/>
                </a:ln>
                <a:solidFill>
                  <a:srgbClr val="000000"/>
                </a:solidFill>
                <a:effectLst/>
                <a:uLnTx/>
                <a:uFillTx/>
                <a:latin typeface="Times New Roman" charset="0"/>
                <a:ea typeface="+mn-ea"/>
                <a:cs typeface="+mn-cs"/>
              </a:rPr>
              <a:t> macro from the </a:t>
            </a:r>
            <a:r>
              <a:rPr kumimoji="0" lang="en-US" sz="2000" b="1" i="0" u="none" strike="noStrike" kern="1200" cap="none" spc="0" normalizeH="0" baseline="0" noProof="0" dirty="0">
                <a:ln>
                  <a:noFill/>
                </a:ln>
                <a:solidFill>
                  <a:srgbClr val="000000"/>
                </a:solidFill>
                <a:effectLst/>
                <a:uLnTx/>
                <a:uFillTx/>
                <a:latin typeface="Courier New"/>
                <a:ea typeface="+mn-ea"/>
                <a:cs typeface="Courier New"/>
              </a:rPr>
              <a:t>&lt;</a:t>
            </a:r>
            <a:r>
              <a:rPr kumimoji="0" lang="en-US" sz="2000" b="1" i="0" u="none" strike="noStrike" kern="1200" cap="none" spc="0" normalizeH="0" baseline="0" noProof="0" dirty="0" err="1">
                <a:ln>
                  <a:noFill/>
                </a:ln>
                <a:solidFill>
                  <a:srgbClr val="000000"/>
                </a:solidFill>
                <a:effectLst/>
                <a:uLnTx/>
                <a:uFillTx/>
                <a:latin typeface="Courier New"/>
                <a:ea typeface="+mn-ea"/>
                <a:cs typeface="Courier New"/>
              </a:rPr>
              <a:t>cassert</a:t>
            </a:r>
            <a:r>
              <a:rPr kumimoji="0" lang="en-US" sz="2000" b="1" i="0" u="none" strike="noStrike" kern="1200" cap="none" spc="0" normalizeH="0" baseline="0" noProof="0" dirty="0">
                <a:ln>
                  <a:noFill/>
                </a:ln>
                <a:solidFill>
                  <a:srgbClr val="000000"/>
                </a:solidFill>
                <a:effectLst/>
                <a:uLnTx/>
                <a:uFillTx/>
                <a:latin typeface="Courier New"/>
                <a:ea typeface="+mn-ea"/>
                <a:cs typeface="Courier New"/>
              </a:rPr>
              <a:t>&gt;</a:t>
            </a:r>
            <a:r>
              <a:rPr kumimoji="0" lang="en-US" sz="2400" b="0" i="0" u="none" strike="noStrike" kern="1200" cap="none" spc="0" normalizeH="0" baseline="0" noProof="0" dirty="0">
                <a:ln>
                  <a:noFill/>
                </a:ln>
                <a:solidFill>
                  <a:srgbClr val="000000"/>
                </a:solidFill>
                <a:effectLst/>
                <a:uLnTx/>
                <a:uFillTx/>
                <a:latin typeface="Times New Roman" charset="0"/>
                <a:ea typeface="+mn-ea"/>
                <a:cs typeface="+mn-cs"/>
              </a:rPr>
              <a:t> library to implement the unit-testing strategy.  If the conditional expression in the </a:t>
            </a:r>
            <a:r>
              <a:rPr kumimoji="0" lang="en-US" sz="2000" b="1" i="0" u="none" strike="noStrike" kern="1200" cap="none" spc="0" normalizeH="0" baseline="0" noProof="0" dirty="0">
                <a:ln>
                  <a:noFill/>
                </a:ln>
                <a:solidFill>
                  <a:srgbClr val="000000"/>
                </a:solidFill>
                <a:effectLst/>
                <a:uLnTx/>
                <a:uFillTx/>
                <a:latin typeface="Courier New"/>
                <a:ea typeface="+mn-ea"/>
                <a:cs typeface="Courier New"/>
              </a:rPr>
              <a:t>assert</a:t>
            </a:r>
            <a:r>
              <a:rPr kumimoji="0" lang="en-US" sz="2400" b="0" i="0" u="none" strike="noStrike" kern="1200" cap="none" spc="0" normalizeH="0" baseline="0" noProof="0" dirty="0">
                <a:ln>
                  <a:noFill/>
                </a:ln>
                <a:solidFill>
                  <a:srgbClr val="000000"/>
                </a:solidFill>
                <a:effectLst/>
                <a:uLnTx/>
                <a:uFillTx/>
                <a:latin typeface="Times New Roman" charset="0"/>
                <a:ea typeface="+mn-ea"/>
                <a:cs typeface="+mn-cs"/>
              </a:rPr>
              <a:t> macro is </a:t>
            </a:r>
            <a:r>
              <a:rPr kumimoji="0" lang="en-US" sz="2000" b="1" i="0" u="none" strike="noStrike" kern="1200" cap="none" spc="0" normalizeH="0" baseline="0" noProof="0" dirty="0">
                <a:ln>
                  <a:noFill/>
                </a:ln>
                <a:solidFill>
                  <a:srgbClr val="000000"/>
                </a:solidFill>
                <a:effectLst/>
                <a:uLnTx/>
                <a:uFillTx/>
                <a:latin typeface="Courier New"/>
                <a:ea typeface="+mn-ea"/>
                <a:cs typeface="Courier New"/>
              </a:rPr>
              <a:t>true</a:t>
            </a:r>
            <a:r>
              <a:rPr kumimoji="0" lang="en-US" sz="2400" b="0" i="0" u="none" strike="noStrike" kern="1200" cap="none" spc="0" normalizeH="0" baseline="0" noProof="0" dirty="0">
                <a:ln>
                  <a:noFill/>
                </a:ln>
                <a:solidFill>
                  <a:srgbClr val="000000"/>
                </a:solidFill>
                <a:effectLst/>
                <a:uLnTx/>
                <a:uFillTx/>
                <a:latin typeface="Times New Roman" charset="0"/>
                <a:ea typeface="+mn-ea"/>
                <a:cs typeface="+mn-cs"/>
              </a:rPr>
              <a:t>, execution continues normally.  If the expression is </a:t>
            </a:r>
            <a:r>
              <a:rPr kumimoji="0" lang="en-US" sz="2000" b="1" i="0" u="none" strike="noStrike" kern="1200" cap="none" spc="0" normalizeH="0" baseline="0" noProof="0" dirty="0">
                <a:ln>
                  <a:noFill/>
                </a:ln>
                <a:solidFill>
                  <a:srgbClr val="000000"/>
                </a:solidFill>
                <a:effectLst/>
                <a:uLnTx/>
                <a:uFillTx/>
                <a:latin typeface="Courier New"/>
                <a:ea typeface="+mn-ea"/>
                <a:cs typeface="Courier New"/>
              </a:rPr>
              <a:t>false</a:t>
            </a:r>
            <a:r>
              <a:rPr kumimoji="0" lang="en-US" sz="2000" b="0" i="0" u="none" strike="noStrike" kern="1200" cap="none" spc="0" normalizeH="0" baseline="0" noProof="0" dirty="0">
                <a:ln>
                  <a:noFill/>
                </a:ln>
                <a:solidFill>
                  <a:srgbClr val="000000"/>
                </a:solidFill>
                <a:effectLst/>
                <a:uLnTx/>
                <a:uFillTx/>
                <a:latin typeface="Times New Roman" charset="0"/>
                <a:ea typeface="+mn-ea"/>
                <a:cs typeface="+mn-cs"/>
              </a:rPr>
              <a:t>, the </a:t>
            </a:r>
            <a:r>
              <a:rPr kumimoji="0" lang="en-US" sz="2000" b="1" i="0" u="none" strike="noStrike" kern="1200" cap="none" spc="0" normalizeH="0" baseline="0" noProof="0" dirty="0">
                <a:ln>
                  <a:noFill/>
                </a:ln>
                <a:solidFill>
                  <a:srgbClr val="000000"/>
                </a:solidFill>
                <a:effectLst/>
                <a:uLnTx/>
                <a:uFillTx/>
                <a:latin typeface="Courier New"/>
                <a:ea typeface="+mn-ea"/>
                <a:cs typeface="Courier New"/>
              </a:rPr>
              <a:t>assert</a:t>
            </a:r>
            <a:r>
              <a:rPr kumimoji="0" lang="en-US" sz="2400" b="0" i="0" u="none" strike="noStrike" kern="1200" cap="none" spc="0" normalizeH="0" baseline="0" noProof="0" dirty="0">
                <a:ln>
                  <a:noFill/>
                </a:ln>
                <a:solidFill>
                  <a:srgbClr val="000000"/>
                </a:solidFill>
                <a:effectLst/>
                <a:uLnTx/>
                <a:uFillTx/>
                <a:latin typeface="Times New Roman" charset="0"/>
                <a:ea typeface="+mn-ea"/>
                <a:cs typeface="+mn-cs"/>
              </a:rPr>
              <a:t> macro prints a message identifying the source of the error and exits from the program.</a:t>
            </a:r>
          </a:p>
        </p:txBody>
      </p:sp>
    </p:spTree>
    <p:extLst>
      <p:ext uri="{BB962C8B-B14F-4D97-AF65-F5344CB8AC3E}">
        <p14:creationId xmlns:p14="http://schemas.microsoft.com/office/powerpoint/2010/main" val="3942565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0998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0998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9987"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stretch>
            <a:fillRect/>
          </a:stretch>
        </p:blipFill>
        <p:spPr>
          <a:xfrm>
            <a:off x="1841379" y="0"/>
            <a:ext cx="5461242" cy="6858000"/>
          </a:xfrm>
          <a:prstGeom prst="rect">
            <a:avLst/>
          </a:prstGeom>
        </p:spPr>
      </p:pic>
    </p:spTree>
    <p:extLst>
      <p:ext uri="{BB962C8B-B14F-4D97-AF65-F5344CB8AC3E}">
        <p14:creationId xmlns:p14="http://schemas.microsoft.com/office/powerpoint/2010/main" val="74059415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5" name="Rectangle 3"/>
          <p:cNvSpPr>
            <a:spLocks noGrp="1" noChangeArrowheads="1"/>
          </p:cNvSpPr>
          <p:nvPr>
            <p:ph type="title"/>
          </p:nvPr>
        </p:nvSpPr>
        <p:spPr>
          <a:xfrm>
            <a:off x="0" y="2667000"/>
            <a:ext cx="9144000" cy="1143000"/>
          </a:xfrm>
          <a:noFill/>
          <a:ln/>
        </p:spPr>
        <p:txBody>
          <a:bodyPr/>
          <a:lstStyle/>
          <a:p>
            <a:r>
              <a:rPr lang="en-US" sz="3600">
                <a:solidFill>
                  <a:srgbClr val="FF0000"/>
                </a:solidFill>
              </a:rPr>
              <a:t>The End</a:t>
            </a: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0946" name="Rectangle 2"/>
          <p:cNvSpPr>
            <a:spLocks noGrp="1" noChangeArrowheads="1"/>
          </p:cNvSpPr>
          <p:nvPr>
            <p:ph type="title"/>
          </p:nvPr>
        </p:nvSpPr>
        <p:spPr>
          <a:xfrm>
            <a:off x="0" y="76200"/>
            <a:ext cx="9144000" cy="1143000"/>
          </a:xfrm>
          <a:noFill/>
          <a:ln/>
        </p:spPr>
        <p:txBody>
          <a:bodyPr/>
          <a:lstStyle/>
          <a:p>
            <a:r>
              <a:rPr lang="en-US" sz="4000" dirty="0">
                <a:solidFill>
                  <a:srgbClr val="FF0000"/>
                </a:solidFill>
              </a:rPr>
              <a:t>Dynamic Allocation</a:t>
            </a:r>
          </a:p>
        </p:txBody>
      </p:sp>
      <p:sp>
        <p:nvSpPr>
          <p:cNvPr id="850947" name="Rectangle 3"/>
          <p:cNvSpPr>
            <a:spLocks noChangeArrowheads="1"/>
          </p:cNvSpPr>
          <p:nvPr/>
        </p:nvSpPr>
        <p:spPr bwMode="auto">
          <a:xfrm>
            <a:off x="482600" y="1155700"/>
            <a:ext cx="8178800" cy="4626752"/>
          </a:xfrm>
          <a:prstGeom prst="rect">
            <a:avLst/>
          </a:prstGeom>
          <a:noFill/>
          <a:ln w="9525">
            <a:noFill/>
            <a:miter lim="800000"/>
            <a:headEnd/>
            <a:tailEnd/>
          </a:ln>
          <a:effectLst/>
        </p:spPr>
        <p:txBody>
          <a:bodyPr>
            <a:prstTxWarp prst="textNoShape">
              <a:avLst/>
            </a:prstTxWarp>
          </a:bodyPr>
          <a:lstStyle/>
          <a:p>
            <a:pPr marL="342900" indent="-342900">
              <a:lnSpc>
                <a:spcPct val="85000"/>
              </a:lnSpc>
              <a:spcAft>
                <a:spcPts val="1200"/>
              </a:spcAft>
              <a:buFontTx/>
              <a:buChar char="•"/>
            </a:pPr>
            <a:r>
              <a:rPr lang="en-US" sz="2400" b="0" dirty="0">
                <a:solidFill>
                  <a:srgbClr val="000000"/>
                </a:solidFill>
              </a:rPr>
              <a:t>C++ uses the </a:t>
            </a:r>
            <a:r>
              <a:rPr lang="en-US" sz="2000" dirty="0">
                <a:solidFill>
                  <a:srgbClr val="FF0000"/>
                </a:solidFill>
                <a:latin typeface="Courier New" charset="0"/>
              </a:rPr>
              <a:t>new</a:t>
            </a:r>
            <a:r>
              <a:rPr lang="en-US" sz="2400" b="0" dirty="0">
                <a:solidFill>
                  <a:srgbClr val="000000"/>
                </a:solidFill>
              </a:rPr>
              <a:t> operator to allocate memory on the heap.</a:t>
            </a:r>
          </a:p>
          <a:p>
            <a:pPr marL="342900" indent="-342900">
              <a:lnSpc>
                <a:spcPct val="85000"/>
              </a:lnSpc>
              <a:spcAft>
                <a:spcPts val="1200"/>
              </a:spcAft>
              <a:buFontTx/>
              <a:buChar char="•"/>
            </a:pPr>
            <a:r>
              <a:rPr lang="en-US" altLang="zh-CN" sz="2400" b="0" dirty="0">
                <a:solidFill>
                  <a:srgbClr val="000000"/>
                </a:solidFill>
              </a:rPr>
              <a:t>You can allocate </a:t>
            </a:r>
            <a:r>
              <a:rPr lang="en-US" altLang="zh-CN" sz="2400" b="0" dirty="0">
                <a:solidFill>
                  <a:srgbClr val="FF0000"/>
                </a:solidFill>
              </a:rPr>
              <a:t>a single value</a:t>
            </a:r>
            <a:r>
              <a:rPr lang="en-US" altLang="zh-CN" sz="2400" b="0" dirty="0">
                <a:solidFill>
                  <a:srgbClr val="000000"/>
                </a:solidFill>
              </a:rPr>
              <a:t> (as opposed to an array) by writing </a:t>
            </a:r>
            <a:r>
              <a:rPr lang="en-US" altLang="zh-CN" sz="2000" dirty="0">
                <a:solidFill>
                  <a:srgbClr val="000000"/>
                </a:solidFill>
                <a:latin typeface="Courier New" charset="0"/>
              </a:rPr>
              <a:t>new</a:t>
            </a:r>
            <a:r>
              <a:rPr lang="en-US" altLang="zh-CN" sz="2400" b="0" dirty="0">
                <a:solidFill>
                  <a:srgbClr val="000000"/>
                </a:solidFill>
              </a:rPr>
              <a:t> followed by the type name.  Thus, to allocate space for a </a:t>
            </a:r>
            <a:r>
              <a:rPr lang="en-US" altLang="zh-CN" sz="2000" dirty="0">
                <a:solidFill>
                  <a:srgbClr val="000000"/>
                </a:solidFill>
                <a:latin typeface="Courier New" charset="0"/>
              </a:rPr>
              <a:t>int</a:t>
            </a:r>
            <a:r>
              <a:rPr lang="en-US" altLang="zh-CN" sz="2400" b="0" dirty="0">
                <a:solidFill>
                  <a:srgbClr val="000000"/>
                </a:solidFill>
              </a:rPr>
              <a:t> on the heap, you would write:</a:t>
            </a:r>
          </a:p>
          <a:p>
            <a:pPr marL="342900" indent="-342900">
              <a:lnSpc>
                <a:spcPct val="85000"/>
              </a:lnSpc>
              <a:spcAft>
                <a:spcPts val="1200"/>
              </a:spcAft>
              <a:buFontTx/>
              <a:buChar char="•"/>
            </a:pPr>
            <a:endParaRPr lang="en-US" sz="2400" b="0" dirty="0">
              <a:solidFill>
                <a:srgbClr val="000000"/>
              </a:solidFill>
            </a:endParaRPr>
          </a:p>
          <a:p>
            <a:pPr marL="342900" indent="-342900">
              <a:lnSpc>
                <a:spcPct val="85000"/>
              </a:lnSpc>
              <a:spcAft>
                <a:spcPts val="1200"/>
              </a:spcAft>
              <a:buFontTx/>
              <a:buChar char="•"/>
            </a:pPr>
            <a:r>
              <a:rPr lang="en-US" altLang="zh-CN" sz="2400" b="0" dirty="0">
                <a:solidFill>
                  <a:srgbClr val="000000"/>
                </a:solidFill>
              </a:rPr>
              <a:t>You can allocate </a:t>
            </a:r>
            <a:r>
              <a:rPr lang="en-US" altLang="zh-CN" sz="2400" b="0" dirty="0">
                <a:solidFill>
                  <a:srgbClr val="FF0000"/>
                </a:solidFill>
              </a:rPr>
              <a:t>an array of values</a:t>
            </a:r>
            <a:r>
              <a:rPr lang="en-US" altLang="zh-CN" sz="2400" b="0" dirty="0">
                <a:solidFill>
                  <a:srgbClr val="000000"/>
                </a:solidFill>
              </a:rPr>
              <a:t> using the following form:</a:t>
            </a:r>
          </a:p>
          <a:p>
            <a:pPr marL="342900" indent="-342900">
              <a:lnSpc>
                <a:spcPct val="85000"/>
              </a:lnSpc>
              <a:spcAft>
                <a:spcPts val="1200"/>
              </a:spcAft>
              <a:buFontTx/>
              <a:buChar char="•"/>
            </a:pPr>
            <a:endParaRPr lang="en-US" sz="2400" b="0" dirty="0">
              <a:solidFill>
                <a:srgbClr val="000000"/>
              </a:solidFill>
            </a:endParaRPr>
          </a:p>
          <a:p>
            <a:pPr marL="342000">
              <a:lnSpc>
                <a:spcPct val="85000"/>
              </a:lnSpc>
              <a:spcAft>
                <a:spcPts val="1200"/>
              </a:spcAft>
            </a:pPr>
            <a:r>
              <a:rPr lang="en-US" altLang="zh-CN" sz="2400" b="0" dirty="0">
                <a:solidFill>
                  <a:srgbClr val="000000"/>
                </a:solidFill>
              </a:rPr>
              <a:t>Thus, to allocate an array of 10000 integers, you would write:</a:t>
            </a:r>
          </a:p>
          <a:p>
            <a:pPr marL="342900" indent="-342900">
              <a:lnSpc>
                <a:spcPct val="85000"/>
              </a:lnSpc>
              <a:spcAft>
                <a:spcPts val="1200"/>
              </a:spcAft>
              <a:buFontTx/>
              <a:buChar char="•"/>
            </a:pPr>
            <a:endParaRPr lang="en-US" sz="2400" b="0" dirty="0">
              <a:solidFill>
                <a:srgbClr val="000000"/>
              </a:solidFill>
            </a:endParaRPr>
          </a:p>
          <a:p>
            <a:pPr marL="342900" indent="-342900">
              <a:lnSpc>
                <a:spcPct val="85000"/>
              </a:lnSpc>
              <a:spcAft>
                <a:spcPts val="1200"/>
              </a:spcAft>
              <a:buFontTx/>
              <a:buChar char="•"/>
            </a:pPr>
            <a:r>
              <a:rPr lang="en-US" altLang="zh-CN" sz="2400" b="0" dirty="0">
                <a:solidFill>
                  <a:srgbClr val="000000"/>
                </a:solidFill>
              </a:rPr>
              <a:t>The </a:t>
            </a:r>
            <a:r>
              <a:rPr lang="en-US" altLang="zh-CN" sz="2000" dirty="0">
                <a:solidFill>
                  <a:srgbClr val="FF0000"/>
                </a:solidFill>
                <a:latin typeface="Courier New" charset="0"/>
              </a:rPr>
              <a:t>delete</a:t>
            </a:r>
            <a:r>
              <a:rPr lang="en-US" altLang="zh-CN" sz="2400" b="0" dirty="0">
                <a:solidFill>
                  <a:srgbClr val="000000"/>
                </a:solidFill>
              </a:rPr>
              <a:t> operator frees memory previously allocated.  For arrays, you need to include empty brackets, as in:</a:t>
            </a:r>
          </a:p>
        </p:txBody>
      </p:sp>
      <p:sp>
        <p:nvSpPr>
          <p:cNvPr id="850965" name="Text Box 21"/>
          <p:cNvSpPr txBox="1">
            <a:spLocks noChangeArrowheads="1"/>
          </p:cNvSpPr>
          <p:nvPr/>
        </p:nvSpPr>
        <p:spPr bwMode="auto">
          <a:xfrm>
            <a:off x="2322442" y="2718595"/>
            <a:ext cx="4495801" cy="361950"/>
          </a:xfrm>
          <a:prstGeom prst="rect">
            <a:avLst/>
          </a:prstGeom>
          <a:solidFill>
            <a:schemeClr val="bg1"/>
          </a:solidFill>
          <a:ln w="9525">
            <a:solidFill>
              <a:schemeClr val="tx1"/>
            </a:solidFill>
            <a:miter lim="800000"/>
            <a:headEnd/>
            <a:tailEnd/>
          </a:ln>
          <a:effectLst/>
        </p:spPr>
        <p:txBody>
          <a:bodyPr wrap="square">
            <a:prstTxWarp prst="textNoShape">
              <a:avLst/>
            </a:prstTxWarp>
            <a:spAutoFit/>
          </a:bodyPr>
          <a:lstStyle/>
          <a:p>
            <a:pPr>
              <a:lnSpc>
                <a:spcPct val="85000"/>
              </a:lnSpc>
            </a:pPr>
            <a:r>
              <a:rPr lang="en-US" sz="2000" dirty="0">
                <a:solidFill>
                  <a:srgbClr val="000000"/>
                </a:solidFill>
                <a:latin typeface="Courier New" charset="0"/>
              </a:rPr>
              <a:t>int* </a:t>
            </a:r>
            <a:r>
              <a:rPr lang="en-US" sz="2000" dirty="0" err="1">
                <a:solidFill>
                  <a:srgbClr val="000000"/>
                </a:solidFill>
                <a:latin typeface="Courier New" charset="0"/>
              </a:rPr>
              <a:t>ip</a:t>
            </a:r>
            <a:r>
              <a:rPr lang="en-US" sz="2000" dirty="0">
                <a:solidFill>
                  <a:srgbClr val="000000"/>
                </a:solidFill>
                <a:latin typeface="Courier New" charset="0"/>
              </a:rPr>
              <a:t> = new int;</a:t>
            </a:r>
          </a:p>
        </p:txBody>
      </p:sp>
      <p:sp>
        <p:nvSpPr>
          <p:cNvPr id="850963" name="Text Box 19"/>
          <p:cNvSpPr txBox="1">
            <a:spLocks noChangeArrowheads="1"/>
          </p:cNvSpPr>
          <p:nvPr/>
        </p:nvSpPr>
        <p:spPr bwMode="auto">
          <a:xfrm>
            <a:off x="2324100" y="4579940"/>
            <a:ext cx="4495800" cy="365485"/>
          </a:xfrm>
          <a:prstGeom prst="rect">
            <a:avLst/>
          </a:prstGeom>
          <a:solidFill>
            <a:schemeClr val="bg1"/>
          </a:solidFill>
          <a:ln w="9525">
            <a:solidFill>
              <a:schemeClr val="tx1"/>
            </a:solidFill>
            <a:miter lim="800000"/>
            <a:headEnd/>
            <a:tailEnd/>
          </a:ln>
          <a:effectLst/>
        </p:spPr>
        <p:txBody>
          <a:bodyPr wrap="square">
            <a:prstTxWarp prst="textNoShape">
              <a:avLst/>
            </a:prstTxWarp>
            <a:spAutoFit/>
          </a:bodyPr>
          <a:lstStyle/>
          <a:p>
            <a:pPr>
              <a:lnSpc>
                <a:spcPct val="85000"/>
              </a:lnSpc>
            </a:pPr>
            <a:r>
              <a:rPr lang="en-US" sz="2000" dirty="0">
                <a:solidFill>
                  <a:srgbClr val="000000"/>
                </a:solidFill>
                <a:latin typeface="Courier New" charset="0"/>
              </a:rPr>
              <a:t>int* array = new int[10000];</a:t>
            </a:r>
          </a:p>
        </p:txBody>
      </p:sp>
      <p:sp>
        <p:nvSpPr>
          <p:cNvPr id="850970" name="Text Box 26"/>
          <p:cNvSpPr txBox="1">
            <a:spLocks noChangeArrowheads="1"/>
          </p:cNvSpPr>
          <p:nvPr/>
        </p:nvSpPr>
        <p:spPr bwMode="auto">
          <a:xfrm>
            <a:off x="2322443" y="3635980"/>
            <a:ext cx="4495800" cy="364780"/>
          </a:xfrm>
          <a:prstGeom prst="rect">
            <a:avLst/>
          </a:prstGeom>
          <a:solidFill>
            <a:schemeClr val="bg1"/>
          </a:solidFill>
          <a:ln w="9525">
            <a:solidFill>
              <a:schemeClr val="tx1"/>
            </a:solidFill>
            <a:miter lim="800000"/>
            <a:headEnd/>
            <a:tailEnd/>
          </a:ln>
          <a:effectLst/>
        </p:spPr>
        <p:txBody>
          <a:bodyPr wrap="square">
            <a:prstTxWarp prst="textNoShape">
              <a:avLst/>
            </a:prstTxWarp>
            <a:spAutoFit/>
          </a:bodyPr>
          <a:lstStyle/>
          <a:p>
            <a:pPr>
              <a:lnSpc>
                <a:spcPct val="85000"/>
              </a:lnSpc>
            </a:pPr>
            <a:r>
              <a:rPr lang="en-US" sz="2000" dirty="0">
                <a:solidFill>
                  <a:srgbClr val="000000"/>
                </a:solidFill>
                <a:latin typeface="Courier New" charset="0"/>
              </a:rPr>
              <a:t>new </a:t>
            </a:r>
            <a:r>
              <a:rPr lang="en-US" sz="2000" b="0" i="1" dirty="0">
                <a:solidFill>
                  <a:srgbClr val="000000"/>
                </a:solidFill>
              </a:rPr>
              <a:t>type</a:t>
            </a:r>
            <a:r>
              <a:rPr lang="en-US" sz="2000" dirty="0">
                <a:solidFill>
                  <a:srgbClr val="000000"/>
                </a:solidFill>
                <a:latin typeface="Courier New" charset="0"/>
              </a:rPr>
              <a:t>[</a:t>
            </a:r>
            <a:r>
              <a:rPr lang="en-US" sz="2000" b="0" i="1" dirty="0">
                <a:solidFill>
                  <a:srgbClr val="000000"/>
                </a:solidFill>
              </a:rPr>
              <a:t>size</a:t>
            </a:r>
            <a:r>
              <a:rPr lang="en-US" sz="2000" dirty="0">
                <a:solidFill>
                  <a:srgbClr val="000000"/>
                </a:solidFill>
                <a:latin typeface="Courier New" charset="0"/>
              </a:rPr>
              <a:t>]</a:t>
            </a:r>
          </a:p>
        </p:txBody>
      </p:sp>
      <p:sp>
        <p:nvSpPr>
          <p:cNvPr id="850972" name="Text Box 28"/>
          <p:cNvSpPr txBox="1">
            <a:spLocks noChangeArrowheads="1"/>
          </p:cNvSpPr>
          <p:nvPr/>
        </p:nvSpPr>
        <p:spPr bwMode="auto">
          <a:xfrm>
            <a:off x="2322442" y="5786956"/>
            <a:ext cx="4495801" cy="627095"/>
          </a:xfrm>
          <a:prstGeom prst="rect">
            <a:avLst/>
          </a:prstGeom>
          <a:solidFill>
            <a:schemeClr val="bg1"/>
          </a:solidFill>
          <a:ln w="9525">
            <a:solidFill>
              <a:schemeClr val="tx1"/>
            </a:solidFill>
            <a:miter lim="800000"/>
            <a:headEnd/>
            <a:tailEnd/>
          </a:ln>
          <a:effectLst/>
        </p:spPr>
        <p:txBody>
          <a:bodyPr wrap="square">
            <a:prstTxWarp prst="textNoShape">
              <a:avLst/>
            </a:prstTxWarp>
            <a:spAutoFit/>
          </a:bodyPr>
          <a:lstStyle/>
          <a:p>
            <a:pPr>
              <a:lnSpc>
                <a:spcPct val="85000"/>
              </a:lnSpc>
            </a:pPr>
            <a:r>
              <a:rPr lang="en-US" sz="2000" dirty="0">
                <a:solidFill>
                  <a:srgbClr val="000000"/>
                </a:solidFill>
                <a:latin typeface="Courier New" charset="0"/>
              </a:rPr>
              <a:t>delete </a:t>
            </a:r>
            <a:r>
              <a:rPr lang="en-US" sz="2000" dirty="0" err="1">
                <a:solidFill>
                  <a:srgbClr val="000000"/>
                </a:solidFill>
                <a:latin typeface="Courier New" charset="0"/>
              </a:rPr>
              <a:t>ip</a:t>
            </a:r>
            <a:r>
              <a:rPr lang="en-US" sz="2000" dirty="0">
                <a:solidFill>
                  <a:srgbClr val="000000"/>
                </a:solidFill>
                <a:latin typeface="Courier New" charset="0"/>
              </a:rPr>
              <a:t>;</a:t>
            </a:r>
          </a:p>
          <a:p>
            <a:pPr>
              <a:lnSpc>
                <a:spcPct val="85000"/>
              </a:lnSpc>
            </a:pPr>
            <a:r>
              <a:rPr lang="en-US" altLang="zh-CN" sz="2000" dirty="0">
                <a:solidFill>
                  <a:srgbClr val="000000"/>
                </a:solidFill>
                <a:latin typeface="Courier New" charset="0"/>
              </a:rPr>
              <a:t>delete </a:t>
            </a:r>
            <a:r>
              <a:rPr lang="en-US" altLang="zh-CN" sz="2000" dirty="0">
                <a:solidFill>
                  <a:srgbClr val="FF0000"/>
                </a:solidFill>
                <a:latin typeface="Courier New" charset="0"/>
              </a:rPr>
              <a:t>[]</a:t>
            </a:r>
            <a:r>
              <a:rPr lang="en-US" altLang="zh-CN" sz="2000" dirty="0">
                <a:solidFill>
                  <a:srgbClr val="000000"/>
                </a:solidFill>
                <a:latin typeface="Courier New" charset="0"/>
              </a:rPr>
              <a:t> array;</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50947">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5096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50947">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5097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50947">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5096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50947">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509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0965" grpId="0" animBg="1"/>
      <p:bldP spid="850963" grpId="0" animBg="1"/>
      <p:bldP spid="850970" grpId="0" animBg="1"/>
      <p:bldP spid="850972"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5042" name="Rectangle 2"/>
          <p:cNvSpPr>
            <a:spLocks noGrp="1" noChangeArrowheads="1"/>
          </p:cNvSpPr>
          <p:nvPr>
            <p:ph type="title"/>
          </p:nvPr>
        </p:nvSpPr>
        <p:spPr>
          <a:xfrm>
            <a:off x="0" y="76200"/>
            <a:ext cx="9144000" cy="1143000"/>
          </a:xfrm>
          <a:noFill/>
          <a:ln/>
        </p:spPr>
        <p:txBody>
          <a:bodyPr/>
          <a:lstStyle/>
          <a:p>
            <a:r>
              <a:rPr lang="en-US" sz="4000" dirty="0">
                <a:solidFill>
                  <a:srgbClr val="FF0000"/>
                </a:solidFill>
              </a:rPr>
              <a:t>Exercise: Dynamic Arrays</a:t>
            </a:r>
            <a:endParaRPr lang="en-US" sz="4000" i="1" dirty="0">
              <a:solidFill>
                <a:srgbClr val="FF0000"/>
              </a:solidFill>
            </a:endParaRPr>
          </a:p>
        </p:txBody>
      </p:sp>
      <p:sp>
        <p:nvSpPr>
          <p:cNvPr id="855448" name="Rectangle 408"/>
          <p:cNvSpPr>
            <a:spLocks noChangeArrowheads="1"/>
          </p:cNvSpPr>
          <p:nvPr/>
        </p:nvSpPr>
        <p:spPr bwMode="auto">
          <a:xfrm>
            <a:off x="482600" y="1155700"/>
            <a:ext cx="8178800" cy="4330700"/>
          </a:xfrm>
          <a:prstGeom prst="rect">
            <a:avLst/>
          </a:prstGeom>
          <a:noFill/>
          <a:ln w="9525">
            <a:noFill/>
            <a:miter lim="800000"/>
            <a:headEnd/>
            <a:tailEnd/>
          </a:ln>
          <a:effectLst/>
        </p:spPr>
        <p:txBody>
          <a:bodyPr>
            <a:prstTxWarp prst="textNoShape">
              <a:avLst/>
            </a:prstTxWarp>
          </a:bodyPr>
          <a:lstStyle/>
          <a:p>
            <a:pPr marL="342900" indent="-342900">
              <a:lnSpc>
                <a:spcPct val="85000"/>
              </a:lnSpc>
              <a:spcAft>
                <a:spcPts val="1200"/>
              </a:spcAft>
              <a:buFontTx/>
              <a:buChar char="•"/>
            </a:pPr>
            <a:r>
              <a:rPr lang="en-US" sz="2400" b="0" dirty="0">
                <a:solidFill>
                  <a:srgbClr val="000000"/>
                </a:solidFill>
              </a:rPr>
              <a:t>Write a method </a:t>
            </a:r>
            <a:r>
              <a:rPr lang="en-US" sz="2000" dirty="0" err="1">
                <a:solidFill>
                  <a:srgbClr val="000000"/>
                </a:solidFill>
                <a:latin typeface="Courier New" charset="0"/>
              </a:rPr>
              <a:t>createIndexArray(n</a:t>
            </a:r>
            <a:r>
              <a:rPr lang="en-US" sz="2000" dirty="0">
                <a:solidFill>
                  <a:srgbClr val="000000"/>
                </a:solidFill>
                <a:latin typeface="Courier New" charset="0"/>
              </a:rPr>
              <a:t>)</a:t>
            </a:r>
            <a:r>
              <a:rPr lang="en-US" sz="2400" b="0" dirty="0">
                <a:solidFill>
                  <a:srgbClr val="000000"/>
                </a:solidFill>
              </a:rPr>
              <a:t> that returns an integer array of size </a:t>
            </a:r>
            <a:r>
              <a:rPr lang="en-US" sz="2000" dirty="0" err="1">
                <a:solidFill>
                  <a:srgbClr val="000000"/>
                </a:solidFill>
                <a:latin typeface="Courier New" charset="0"/>
              </a:rPr>
              <a:t>n</a:t>
            </a:r>
            <a:r>
              <a:rPr lang="en-US" sz="2400" b="0" dirty="0">
                <a:solidFill>
                  <a:srgbClr val="000000"/>
                </a:solidFill>
              </a:rPr>
              <a:t> in which each element is initialized to its index.  As an example, calling</a:t>
            </a:r>
          </a:p>
          <a:p>
            <a:pPr marL="342900" indent="-342900">
              <a:lnSpc>
                <a:spcPct val="85000"/>
              </a:lnSpc>
              <a:spcAft>
                <a:spcPts val="1200"/>
              </a:spcAft>
              <a:buFontTx/>
              <a:buChar char="•"/>
            </a:pPr>
            <a:endParaRPr lang="en-US" sz="2400" b="0" dirty="0">
              <a:solidFill>
                <a:srgbClr val="000000"/>
              </a:solidFill>
            </a:endParaRPr>
          </a:p>
          <a:p>
            <a:pPr marL="342000">
              <a:lnSpc>
                <a:spcPct val="85000"/>
              </a:lnSpc>
              <a:spcAft>
                <a:spcPts val="1200"/>
              </a:spcAft>
            </a:pPr>
            <a:r>
              <a:rPr lang="en-US" altLang="zh-CN" sz="2400" b="0" dirty="0">
                <a:solidFill>
                  <a:srgbClr val="000000"/>
                </a:solidFill>
              </a:rPr>
              <a:t>should result in the following configuration:</a:t>
            </a:r>
          </a:p>
          <a:p>
            <a:pPr marL="342900" indent="-342900">
              <a:lnSpc>
                <a:spcPct val="85000"/>
              </a:lnSpc>
              <a:spcAft>
                <a:spcPts val="1200"/>
              </a:spcAft>
              <a:buFontTx/>
              <a:buChar char="•"/>
            </a:pPr>
            <a:endParaRPr lang="en-US" sz="2400" b="0" dirty="0">
              <a:solidFill>
                <a:srgbClr val="000000"/>
              </a:solidFill>
            </a:endParaRPr>
          </a:p>
          <a:p>
            <a:pPr marL="342900" indent="-342900">
              <a:lnSpc>
                <a:spcPct val="85000"/>
              </a:lnSpc>
              <a:spcAft>
                <a:spcPts val="1200"/>
              </a:spcAft>
              <a:buFontTx/>
              <a:buChar char="•"/>
            </a:pPr>
            <a:endParaRPr lang="en-US" sz="2400" b="0" dirty="0">
              <a:solidFill>
                <a:srgbClr val="000000"/>
              </a:solidFill>
            </a:endParaRPr>
          </a:p>
          <a:p>
            <a:pPr marL="342900" indent="-342900">
              <a:lnSpc>
                <a:spcPct val="85000"/>
              </a:lnSpc>
              <a:spcAft>
                <a:spcPts val="1200"/>
              </a:spcAft>
              <a:buFontTx/>
              <a:buChar char="•"/>
            </a:pPr>
            <a:endParaRPr lang="en-US" sz="2400" b="0" dirty="0">
              <a:solidFill>
                <a:srgbClr val="000000"/>
              </a:solidFill>
            </a:endParaRPr>
          </a:p>
          <a:p>
            <a:pPr marL="342900" indent="-342900">
              <a:lnSpc>
                <a:spcPct val="85000"/>
              </a:lnSpc>
              <a:spcAft>
                <a:spcPts val="1200"/>
              </a:spcAft>
              <a:buFontTx/>
              <a:buChar char="•"/>
            </a:pPr>
            <a:endParaRPr lang="en-US" sz="2400" b="0" dirty="0">
              <a:solidFill>
                <a:srgbClr val="000000"/>
              </a:solidFill>
            </a:endParaRPr>
          </a:p>
          <a:p>
            <a:pPr marL="342900" indent="-342900">
              <a:lnSpc>
                <a:spcPct val="85000"/>
              </a:lnSpc>
              <a:spcAft>
                <a:spcPts val="1200"/>
              </a:spcAft>
              <a:buFontTx/>
              <a:buChar char="•"/>
            </a:pPr>
            <a:r>
              <a:rPr lang="en-US" altLang="zh-CN" sz="2400" b="0" dirty="0">
                <a:solidFill>
                  <a:srgbClr val="000000"/>
                </a:solidFill>
              </a:rPr>
              <a:t>How would you free the memory allocated by this call?</a:t>
            </a:r>
          </a:p>
        </p:txBody>
      </p:sp>
      <p:sp>
        <p:nvSpPr>
          <p:cNvPr id="855451" name="Text Box 411"/>
          <p:cNvSpPr txBox="1">
            <a:spLocks noChangeArrowheads="1"/>
          </p:cNvSpPr>
          <p:nvPr/>
        </p:nvSpPr>
        <p:spPr bwMode="auto">
          <a:xfrm>
            <a:off x="1447800" y="2260600"/>
            <a:ext cx="5592763" cy="361950"/>
          </a:xfrm>
          <a:prstGeom prst="rect">
            <a:avLst/>
          </a:prstGeom>
          <a:solidFill>
            <a:schemeClr val="bg1"/>
          </a:solidFill>
          <a:ln w="9525">
            <a:solidFill>
              <a:schemeClr val="tx1"/>
            </a:solidFill>
            <a:miter lim="800000"/>
            <a:headEnd/>
            <a:tailEnd/>
          </a:ln>
          <a:effectLst/>
        </p:spPr>
        <p:txBody>
          <a:bodyPr wrap="square">
            <a:prstTxWarp prst="textNoShape">
              <a:avLst/>
            </a:prstTxWarp>
            <a:spAutoFit/>
          </a:bodyPr>
          <a:lstStyle/>
          <a:p>
            <a:pPr>
              <a:lnSpc>
                <a:spcPct val="85000"/>
              </a:lnSpc>
            </a:pPr>
            <a:r>
              <a:rPr lang="en-US" sz="2000" dirty="0">
                <a:solidFill>
                  <a:srgbClr val="000000"/>
                </a:solidFill>
                <a:latin typeface="Courier New" charset="0"/>
              </a:rPr>
              <a:t>int* digits = createIndexArray(10);</a:t>
            </a:r>
          </a:p>
        </p:txBody>
      </p:sp>
      <p:grpSp>
        <p:nvGrpSpPr>
          <p:cNvPr id="3" name="Group 413"/>
          <p:cNvGrpSpPr>
            <a:grpSpLocks/>
          </p:cNvGrpSpPr>
          <p:nvPr/>
        </p:nvGrpSpPr>
        <p:grpSpPr bwMode="auto">
          <a:xfrm>
            <a:off x="1554163" y="4748213"/>
            <a:ext cx="6705600" cy="274638"/>
            <a:chOff x="824" y="3055"/>
            <a:chExt cx="4224" cy="173"/>
          </a:xfrm>
        </p:grpSpPr>
        <p:sp>
          <p:nvSpPr>
            <p:cNvPr id="855454" name="Text Box 414"/>
            <p:cNvSpPr txBox="1">
              <a:spLocks noChangeArrowheads="1"/>
            </p:cNvSpPr>
            <p:nvPr/>
          </p:nvSpPr>
          <p:spPr bwMode="auto">
            <a:xfrm>
              <a:off x="824" y="3055"/>
              <a:ext cx="336" cy="173"/>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200" b="0">
                  <a:solidFill>
                    <a:srgbClr val="000000"/>
                  </a:solidFill>
                </a:rPr>
                <a:t>0</a:t>
              </a:r>
              <a:endParaRPr lang="en-US" sz="1000" b="0">
                <a:solidFill>
                  <a:srgbClr val="000000"/>
                </a:solidFill>
              </a:endParaRPr>
            </a:p>
          </p:txBody>
        </p:sp>
        <p:sp>
          <p:nvSpPr>
            <p:cNvPr id="855455" name="Text Box 415"/>
            <p:cNvSpPr txBox="1">
              <a:spLocks noChangeArrowheads="1"/>
            </p:cNvSpPr>
            <p:nvPr/>
          </p:nvSpPr>
          <p:spPr bwMode="auto">
            <a:xfrm>
              <a:off x="1256" y="3055"/>
              <a:ext cx="336" cy="173"/>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200" b="0">
                  <a:solidFill>
                    <a:srgbClr val="000000"/>
                  </a:solidFill>
                </a:rPr>
                <a:t>1</a:t>
              </a:r>
              <a:endParaRPr lang="en-US" sz="1000" b="0">
                <a:solidFill>
                  <a:srgbClr val="000000"/>
                </a:solidFill>
              </a:endParaRPr>
            </a:p>
          </p:txBody>
        </p:sp>
        <p:sp>
          <p:nvSpPr>
            <p:cNvPr id="855456" name="Text Box 416"/>
            <p:cNvSpPr txBox="1">
              <a:spLocks noChangeArrowheads="1"/>
            </p:cNvSpPr>
            <p:nvPr/>
          </p:nvSpPr>
          <p:spPr bwMode="auto">
            <a:xfrm>
              <a:off x="1688" y="3055"/>
              <a:ext cx="336" cy="173"/>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200" b="0">
                  <a:solidFill>
                    <a:srgbClr val="000000"/>
                  </a:solidFill>
                </a:rPr>
                <a:t>2</a:t>
              </a:r>
              <a:endParaRPr lang="en-US" sz="1000" b="0">
                <a:solidFill>
                  <a:srgbClr val="000000"/>
                </a:solidFill>
              </a:endParaRPr>
            </a:p>
          </p:txBody>
        </p:sp>
        <p:sp>
          <p:nvSpPr>
            <p:cNvPr id="855457" name="Text Box 417"/>
            <p:cNvSpPr txBox="1">
              <a:spLocks noChangeArrowheads="1"/>
            </p:cNvSpPr>
            <p:nvPr/>
          </p:nvSpPr>
          <p:spPr bwMode="auto">
            <a:xfrm>
              <a:off x="2120" y="3055"/>
              <a:ext cx="336" cy="173"/>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200" b="0">
                  <a:solidFill>
                    <a:srgbClr val="000000"/>
                  </a:solidFill>
                </a:rPr>
                <a:t>3</a:t>
              </a:r>
              <a:endParaRPr lang="en-US" sz="1000" b="0">
                <a:solidFill>
                  <a:srgbClr val="000000"/>
                </a:solidFill>
              </a:endParaRPr>
            </a:p>
          </p:txBody>
        </p:sp>
        <p:sp>
          <p:nvSpPr>
            <p:cNvPr id="855458" name="Text Box 418"/>
            <p:cNvSpPr txBox="1">
              <a:spLocks noChangeArrowheads="1"/>
            </p:cNvSpPr>
            <p:nvPr/>
          </p:nvSpPr>
          <p:spPr bwMode="auto">
            <a:xfrm>
              <a:off x="2552" y="3055"/>
              <a:ext cx="336" cy="173"/>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200" b="0">
                  <a:solidFill>
                    <a:srgbClr val="000000"/>
                  </a:solidFill>
                </a:rPr>
                <a:t>4</a:t>
              </a:r>
              <a:endParaRPr lang="en-US" sz="1000" b="0">
                <a:solidFill>
                  <a:srgbClr val="000000"/>
                </a:solidFill>
              </a:endParaRPr>
            </a:p>
          </p:txBody>
        </p:sp>
        <p:sp>
          <p:nvSpPr>
            <p:cNvPr id="855459" name="Text Box 419"/>
            <p:cNvSpPr txBox="1">
              <a:spLocks noChangeArrowheads="1"/>
            </p:cNvSpPr>
            <p:nvPr/>
          </p:nvSpPr>
          <p:spPr bwMode="auto">
            <a:xfrm>
              <a:off x="2984" y="3055"/>
              <a:ext cx="336" cy="173"/>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200" b="0">
                  <a:solidFill>
                    <a:srgbClr val="000000"/>
                  </a:solidFill>
                </a:rPr>
                <a:t>5</a:t>
              </a:r>
              <a:endParaRPr lang="en-US" sz="1000" b="0">
                <a:solidFill>
                  <a:srgbClr val="000000"/>
                </a:solidFill>
              </a:endParaRPr>
            </a:p>
          </p:txBody>
        </p:sp>
        <p:sp>
          <p:nvSpPr>
            <p:cNvPr id="855460" name="Text Box 420"/>
            <p:cNvSpPr txBox="1">
              <a:spLocks noChangeArrowheads="1"/>
            </p:cNvSpPr>
            <p:nvPr/>
          </p:nvSpPr>
          <p:spPr bwMode="auto">
            <a:xfrm>
              <a:off x="3416" y="3055"/>
              <a:ext cx="336" cy="173"/>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200" b="0">
                  <a:solidFill>
                    <a:srgbClr val="000000"/>
                  </a:solidFill>
                </a:rPr>
                <a:t>6</a:t>
              </a:r>
              <a:endParaRPr lang="en-US" sz="1000" b="0">
                <a:solidFill>
                  <a:srgbClr val="000000"/>
                </a:solidFill>
              </a:endParaRPr>
            </a:p>
          </p:txBody>
        </p:sp>
        <p:sp>
          <p:nvSpPr>
            <p:cNvPr id="855461" name="Text Box 421"/>
            <p:cNvSpPr txBox="1">
              <a:spLocks noChangeArrowheads="1"/>
            </p:cNvSpPr>
            <p:nvPr/>
          </p:nvSpPr>
          <p:spPr bwMode="auto">
            <a:xfrm>
              <a:off x="3848" y="3055"/>
              <a:ext cx="336" cy="173"/>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200" b="0">
                  <a:solidFill>
                    <a:srgbClr val="000000"/>
                  </a:solidFill>
                </a:rPr>
                <a:t>7</a:t>
              </a:r>
              <a:endParaRPr lang="en-US" sz="1000" b="0">
                <a:solidFill>
                  <a:srgbClr val="000000"/>
                </a:solidFill>
              </a:endParaRPr>
            </a:p>
          </p:txBody>
        </p:sp>
        <p:sp>
          <p:nvSpPr>
            <p:cNvPr id="855462" name="Text Box 422"/>
            <p:cNvSpPr txBox="1">
              <a:spLocks noChangeArrowheads="1"/>
            </p:cNvSpPr>
            <p:nvPr/>
          </p:nvSpPr>
          <p:spPr bwMode="auto">
            <a:xfrm>
              <a:off x="4280" y="3055"/>
              <a:ext cx="336" cy="173"/>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200" b="0">
                  <a:solidFill>
                    <a:srgbClr val="000000"/>
                  </a:solidFill>
                </a:rPr>
                <a:t>8</a:t>
              </a:r>
              <a:endParaRPr lang="en-US" sz="1000" b="0">
                <a:solidFill>
                  <a:srgbClr val="000000"/>
                </a:solidFill>
              </a:endParaRPr>
            </a:p>
          </p:txBody>
        </p:sp>
        <p:sp>
          <p:nvSpPr>
            <p:cNvPr id="855463" name="Text Box 423"/>
            <p:cNvSpPr txBox="1">
              <a:spLocks noChangeArrowheads="1"/>
            </p:cNvSpPr>
            <p:nvPr/>
          </p:nvSpPr>
          <p:spPr bwMode="auto">
            <a:xfrm>
              <a:off x="4712" y="3055"/>
              <a:ext cx="336" cy="173"/>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200" b="0">
                  <a:solidFill>
                    <a:srgbClr val="000000"/>
                  </a:solidFill>
                </a:rPr>
                <a:t>9</a:t>
              </a:r>
              <a:endParaRPr lang="en-US" sz="1000" b="0">
                <a:solidFill>
                  <a:srgbClr val="000000"/>
                </a:solidFill>
              </a:endParaRPr>
            </a:p>
          </p:txBody>
        </p:sp>
      </p:grpSp>
      <p:grpSp>
        <p:nvGrpSpPr>
          <p:cNvPr id="4" name="Group 424"/>
          <p:cNvGrpSpPr>
            <a:grpSpLocks/>
          </p:cNvGrpSpPr>
          <p:nvPr/>
        </p:nvGrpSpPr>
        <p:grpSpPr bwMode="auto">
          <a:xfrm>
            <a:off x="1479550" y="4318000"/>
            <a:ext cx="6854825" cy="466725"/>
            <a:chOff x="777" y="2784"/>
            <a:chExt cx="4318" cy="294"/>
          </a:xfrm>
        </p:grpSpPr>
        <p:sp>
          <p:nvSpPr>
            <p:cNvPr id="855465" name="Rectangle 425"/>
            <p:cNvSpPr>
              <a:spLocks noChangeArrowheads="1"/>
            </p:cNvSpPr>
            <p:nvPr/>
          </p:nvSpPr>
          <p:spPr bwMode="auto">
            <a:xfrm>
              <a:off x="777" y="2784"/>
              <a:ext cx="437" cy="294"/>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55466" name="Rectangle 426"/>
            <p:cNvSpPr>
              <a:spLocks noChangeArrowheads="1"/>
            </p:cNvSpPr>
            <p:nvPr/>
          </p:nvSpPr>
          <p:spPr bwMode="auto">
            <a:xfrm>
              <a:off x="1209" y="2784"/>
              <a:ext cx="437" cy="294"/>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55467" name="Rectangle 427"/>
            <p:cNvSpPr>
              <a:spLocks noChangeArrowheads="1"/>
            </p:cNvSpPr>
            <p:nvPr/>
          </p:nvSpPr>
          <p:spPr bwMode="auto">
            <a:xfrm>
              <a:off x="1641" y="2784"/>
              <a:ext cx="437" cy="294"/>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55468" name="Rectangle 428"/>
            <p:cNvSpPr>
              <a:spLocks noChangeArrowheads="1"/>
            </p:cNvSpPr>
            <p:nvPr/>
          </p:nvSpPr>
          <p:spPr bwMode="auto">
            <a:xfrm>
              <a:off x="2073" y="2784"/>
              <a:ext cx="437" cy="294"/>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55469" name="Rectangle 429"/>
            <p:cNvSpPr>
              <a:spLocks noChangeArrowheads="1"/>
            </p:cNvSpPr>
            <p:nvPr/>
          </p:nvSpPr>
          <p:spPr bwMode="auto">
            <a:xfrm>
              <a:off x="2505" y="2784"/>
              <a:ext cx="437" cy="294"/>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55470" name="Rectangle 430"/>
            <p:cNvSpPr>
              <a:spLocks noChangeArrowheads="1"/>
            </p:cNvSpPr>
            <p:nvPr/>
          </p:nvSpPr>
          <p:spPr bwMode="auto">
            <a:xfrm>
              <a:off x="2937" y="2784"/>
              <a:ext cx="437" cy="294"/>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55471" name="Rectangle 431"/>
            <p:cNvSpPr>
              <a:spLocks noChangeArrowheads="1"/>
            </p:cNvSpPr>
            <p:nvPr/>
          </p:nvSpPr>
          <p:spPr bwMode="auto">
            <a:xfrm>
              <a:off x="3369" y="2784"/>
              <a:ext cx="437" cy="294"/>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55472" name="Rectangle 432"/>
            <p:cNvSpPr>
              <a:spLocks noChangeArrowheads="1"/>
            </p:cNvSpPr>
            <p:nvPr/>
          </p:nvSpPr>
          <p:spPr bwMode="auto">
            <a:xfrm>
              <a:off x="3801" y="2784"/>
              <a:ext cx="437" cy="294"/>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55473" name="Rectangle 433"/>
            <p:cNvSpPr>
              <a:spLocks noChangeArrowheads="1"/>
            </p:cNvSpPr>
            <p:nvPr/>
          </p:nvSpPr>
          <p:spPr bwMode="auto">
            <a:xfrm>
              <a:off x="4233" y="2784"/>
              <a:ext cx="437" cy="294"/>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55474" name="Rectangle 434"/>
            <p:cNvSpPr>
              <a:spLocks noChangeArrowheads="1"/>
            </p:cNvSpPr>
            <p:nvPr/>
          </p:nvSpPr>
          <p:spPr bwMode="auto">
            <a:xfrm>
              <a:off x="4665" y="2784"/>
              <a:ext cx="430" cy="294"/>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grpSp>
      <p:sp>
        <p:nvSpPr>
          <p:cNvPr id="855475" name="Text Box 435"/>
          <p:cNvSpPr txBox="1">
            <a:spLocks noChangeArrowheads="1"/>
          </p:cNvSpPr>
          <p:nvPr/>
        </p:nvSpPr>
        <p:spPr bwMode="auto">
          <a:xfrm>
            <a:off x="1477963" y="4324350"/>
            <a:ext cx="681038" cy="420688"/>
          </a:xfrm>
          <a:prstGeom prst="rect">
            <a:avLst/>
          </a:prstGeom>
          <a:noFill/>
          <a:ln w="9525">
            <a:noFill/>
            <a:miter lim="800000"/>
            <a:headEnd/>
            <a:tailEnd/>
          </a:ln>
          <a:effectLst/>
        </p:spPr>
        <p:txBody>
          <a:bodyPr>
            <a:prstTxWarp prst="textNoShape">
              <a:avLst/>
            </a:prstTxWarp>
            <a:spAutoFit/>
          </a:bodyPr>
          <a:lstStyle/>
          <a:p>
            <a:pPr algn="ctr">
              <a:lnSpc>
                <a:spcPct val="90000"/>
              </a:lnSpc>
            </a:pPr>
            <a:r>
              <a:rPr lang="en-US" sz="2400" b="0">
                <a:solidFill>
                  <a:srgbClr val="000000"/>
                </a:solidFill>
              </a:rPr>
              <a:t>0</a:t>
            </a:r>
          </a:p>
        </p:txBody>
      </p:sp>
      <p:sp>
        <p:nvSpPr>
          <p:cNvPr id="855476" name="Text Box 436"/>
          <p:cNvSpPr txBox="1">
            <a:spLocks noChangeArrowheads="1"/>
          </p:cNvSpPr>
          <p:nvPr/>
        </p:nvSpPr>
        <p:spPr bwMode="auto">
          <a:xfrm>
            <a:off x="2168525" y="4324350"/>
            <a:ext cx="681038" cy="420688"/>
          </a:xfrm>
          <a:prstGeom prst="rect">
            <a:avLst/>
          </a:prstGeom>
          <a:noFill/>
          <a:ln w="9525">
            <a:noFill/>
            <a:miter lim="800000"/>
            <a:headEnd/>
            <a:tailEnd/>
          </a:ln>
          <a:effectLst/>
        </p:spPr>
        <p:txBody>
          <a:bodyPr>
            <a:prstTxWarp prst="textNoShape">
              <a:avLst/>
            </a:prstTxWarp>
            <a:spAutoFit/>
          </a:bodyPr>
          <a:lstStyle/>
          <a:p>
            <a:pPr algn="ctr">
              <a:lnSpc>
                <a:spcPct val="90000"/>
              </a:lnSpc>
            </a:pPr>
            <a:r>
              <a:rPr lang="en-US" sz="2400" b="0">
                <a:solidFill>
                  <a:srgbClr val="000000"/>
                </a:solidFill>
              </a:rPr>
              <a:t>1</a:t>
            </a:r>
          </a:p>
        </p:txBody>
      </p:sp>
      <p:sp>
        <p:nvSpPr>
          <p:cNvPr id="855477" name="Text Box 437"/>
          <p:cNvSpPr txBox="1">
            <a:spLocks noChangeArrowheads="1"/>
          </p:cNvSpPr>
          <p:nvPr/>
        </p:nvSpPr>
        <p:spPr bwMode="auto">
          <a:xfrm>
            <a:off x="2859088" y="4324350"/>
            <a:ext cx="681038" cy="420688"/>
          </a:xfrm>
          <a:prstGeom prst="rect">
            <a:avLst/>
          </a:prstGeom>
          <a:noFill/>
          <a:ln w="9525">
            <a:noFill/>
            <a:miter lim="800000"/>
            <a:headEnd/>
            <a:tailEnd/>
          </a:ln>
          <a:effectLst/>
        </p:spPr>
        <p:txBody>
          <a:bodyPr>
            <a:prstTxWarp prst="textNoShape">
              <a:avLst/>
            </a:prstTxWarp>
            <a:spAutoFit/>
          </a:bodyPr>
          <a:lstStyle/>
          <a:p>
            <a:pPr algn="ctr">
              <a:lnSpc>
                <a:spcPct val="90000"/>
              </a:lnSpc>
            </a:pPr>
            <a:r>
              <a:rPr lang="en-US" sz="2400" b="0">
                <a:solidFill>
                  <a:srgbClr val="000000"/>
                </a:solidFill>
              </a:rPr>
              <a:t>2</a:t>
            </a:r>
          </a:p>
        </p:txBody>
      </p:sp>
      <p:sp>
        <p:nvSpPr>
          <p:cNvPr id="855478" name="Text Box 438"/>
          <p:cNvSpPr txBox="1">
            <a:spLocks noChangeArrowheads="1"/>
          </p:cNvSpPr>
          <p:nvPr/>
        </p:nvSpPr>
        <p:spPr bwMode="auto">
          <a:xfrm>
            <a:off x="3536950" y="4324350"/>
            <a:ext cx="681038" cy="420688"/>
          </a:xfrm>
          <a:prstGeom prst="rect">
            <a:avLst/>
          </a:prstGeom>
          <a:noFill/>
          <a:ln w="9525">
            <a:noFill/>
            <a:miter lim="800000"/>
            <a:headEnd/>
            <a:tailEnd/>
          </a:ln>
          <a:effectLst/>
        </p:spPr>
        <p:txBody>
          <a:bodyPr>
            <a:prstTxWarp prst="textNoShape">
              <a:avLst/>
            </a:prstTxWarp>
            <a:spAutoFit/>
          </a:bodyPr>
          <a:lstStyle/>
          <a:p>
            <a:pPr algn="ctr">
              <a:lnSpc>
                <a:spcPct val="90000"/>
              </a:lnSpc>
            </a:pPr>
            <a:r>
              <a:rPr lang="en-US" sz="2400" b="0">
                <a:solidFill>
                  <a:srgbClr val="000000"/>
                </a:solidFill>
              </a:rPr>
              <a:t>3</a:t>
            </a:r>
          </a:p>
        </p:txBody>
      </p:sp>
      <p:sp>
        <p:nvSpPr>
          <p:cNvPr id="855479" name="Text Box 439"/>
          <p:cNvSpPr txBox="1">
            <a:spLocks noChangeArrowheads="1"/>
          </p:cNvSpPr>
          <p:nvPr/>
        </p:nvSpPr>
        <p:spPr bwMode="auto">
          <a:xfrm>
            <a:off x="4227513" y="4324350"/>
            <a:ext cx="681038" cy="420688"/>
          </a:xfrm>
          <a:prstGeom prst="rect">
            <a:avLst/>
          </a:prstGeom>
          <a:noFill/>
          <a:ln w="9525">
            <a:noFill/>
            <a:miter lim="800000"/>
            <a:headEnd/>
            <a:tailEnd/>
          </a:ln>
          <a:effectLst/>
        </p:spPr>
        <p:txBody>
          <a:bodyPr>
            <a:prstTxWarp prst="textNoShape">
              <a:avLst/>
            </a:prstTxWarp>
            <a:spAutoFit/>
          </a:bodyPr>
          <a:lstStyle/>
          <a:p>
            <a:pPr algn="ctr">
              <a:lnSpc>
                <a:spcPct val="90000"/>
              </a:lnSpc>
            </a:pPr>
            <a:r>
              <a:rPr lang="en-US" sz="2400" b="0">
                <a:solidFill>
                  <a:srgbClr val="000000"/>
                </a:solidFill>
              </a:rPr>
              <a:t>4</a:t>
            </a:r>
          </a:p>
        </p:txBody>
      </p:sp>
      <p:sp>
        <p:nvSpPr>
          <p:cNvPr id="855480" name="Text Box 440"/>
          <p:cNvSpPr txBox="1">
            <a:spLocks noChangeArrowheads="1"/>
          </p:cNvSpPr>
          <p:nvPr/>
        </p:nvSpPr>
        <p:spPr bwMode="auto">
          <a:xfrm>
            <a:off x="4905375" y="4324350"/>
            <a:ext cx="681038" cy="420688"/>
          </a:xfrm>
          <a:prstGeom prst="rect">
            <a:avLst/>
          </a:prstGeom>
          <a:noFill/>
          <a:ln w="9525">
            <a:noFill/>
            <a:miter lim="800000"/>
            <a:headEnd/>
            <a:tailEnd/>
          </a:ln>
          <a:effectLst/>
        </p:spPr>
        <p:txBody>
          <a:bodyPr>
            <a:prstTxWarp prst="textNoShape">
              <a:avLst/>
            </a:prstTxWarp>
            <a:spAutoFit/>
          </a:bodyPr>
          <a:lstStyle/>
          <a:p>
            <a:pPr algn="ctr">
              <a:lnSpc>
                <a:spcPct val="90000"/>
              </a:lnSpc>
            </a:pPr>
            <a:r>
              <a:rPr lang="en-US" sz="2400" b="0">
                <a:solidFill>
                  <a:srgbClr val="000000"/>
                </a:solidFill>
              </a:rPr>
              <a:t>5</a:t>
            </a:r>
          </a:p>
        </p:txBody>
      </p:sp>
      <p:sp>
        <p:nvSpPr>
          <p:cNvPr id="855481" name="Text Box 441"/>
          <p:cNvSpPr txBox="1">
            <a:spLocks noChangeArrowheads="1"/>
          </p:cNvSpPr>
          <p:nvPr/>
        </p:nvSpPr>
        <p:spPr bwMode="auto">
          <a:xfrm>
            <a:off x="5595938" y="4324350"/>
            <a:ext cx="681038" cy="420688"/>
          </a:xfrm>
          <a:prstGeom prst="rect">
            <a:avLst/>
          </a:prstGeom>
          <a:noFill/>
          <a:ln w="9525">
            <a:noFill/>
            <a:miter lim="800000"/>
            <a:headEnd/>
            <a:tailEnd/>
          </a:ln>
          <a:effectLst/>
        </p:spPr>
        <p:txBody>
          <a:bodyPr>
            <a:prstTxWarp prst="textNoShape">
              <a:avLst/>
            </a:prstTxWarp>
            <a:spAutoFit/>
          </a:bodyPr>
          <a:lstStyle/>
          <a:p>
            <a:pPr algn="ctr">
              <a:lnSpc>
                <a:spcPct val="90000"/>
              </a:lnSpc>
            </a:pPr>
            <a:r>
              <a:rPr lang="en-US" sz="2400" b="0">
                <a:solidFill>
                  <a:srgbClr val="000000"/>
                </a:solidFill>
              </a:rPr>
              <a:t>6</a:t>
            </a:r>
          </a:p>
        </p:txBody>
      </p:sp>
      <p:sp>
        <p:nvSpPr>
          <p:cNvPr id="855482" name="Text Box 442"/>
          <p:cNvSpPr txBox="1">
            <a:spLocks noChangeArrowheads="1"/>
          </p:cNvSpPr>
          <p:nvPr/>
        </p:nvSpPr>
        <p:spPr bwMode="auto">
          <a:xfrm>
            <a:off x="6286500" y="4324350"/>
            <a:ext cx="681038" cy="420688"/>
          </a:xfrm>
          <a:prstGeom prst="rect">
            <a:avLst/>
          </a:prstGeom>
          <a:noFill/>
          <a:ln w="9525">
            <a:noFill/>
            <a:miter lim="800000"/>
            <a:headEnd/>
            <a:tailEnd/>
          </a:ln>
          <a:effectLst/>
        </p:spPr>
        <p:txBody>
          <a:bodyPr>
            <a:prstTxWarp prst="textNoShape">
              <a:avLst/>
            </a:prstTxWarp>
            <a:spAutoFit/>
          </a:bodyPr>
          <a:lstStyle/>
          <a:p>
            <a:pPr algn="ctr">
              <a:lnSpc>
                <a:spcPct val="90000"/>
              </a:lnSpc>
            </a:pPr>
            <a:r>
              <a:rPr lang="en-US" sz="2400" b="0">
                <a:solidFill>
                  <a:srgbClr val="000000"/>
                </a:solidFill>
              </a:rPr>
              <a:t>7</a:t>
            </a:r>
          </a:p>
        </p:txBody>
      </p:sp>
      <p:sp>
        <p:nvSpPr>
          <p:cNvPr id="855483" name="Text Box 443"/>
          <p:cNvSpPr txBox="1">
            <a:spLocks noChangeArrowheads="1"/>
          </p:cNvSpPr>
          <p:nvPr/>
        </p:nvSpPr>
        <p:spPr bwMode="auto">
          <a:xfrm>
            <a:off x="6964363" y="4324350"/>
            <a:ext cx="681038" cy="420688"/>
          </a:xfrm>
          <a:prstGeom prst="rect">
            <a:avLst/>
          </a:prstGeom>
          <a:noFill/>
          <a:ln w="9525">
            <a:noFill/>
            <a:miter lim="800000"/>
            <a:headEnd/>
            <a:tailEnd/>
          </a:ln>
          <a:effectLst/>
        </p:spPr>
        <p:txBody>
          <a:bodyPr>
            <a:prstTxWarp prst="textNoShape">
              <a:avLst/>
            </a:prstTxWarp>
            <a:spAutoFit/>
          </a:bodyPr>
          <a:lstStyle/>
          <a:p>
            <a:pPr algn="ctr">
              <a:lnSpc>
                <a:spcPct val="90000"/>
              </a:lnSpc>
            </a:pPr>
            <a:r>
              <a:rPr lang="en-US" sz="2400" b="0">
                <a:solidFill>
                  <a:srgbClr val="000000"/>
                </a:solidFill>
              </a:rPr>
              <a:t>8</a:t>
            </a:r>
          </a:p>
        </p:txBody>
      </p:sp>
      <p:sp>
        <p:nvSpPr>
          <p:cNvPr id="855484" name="Text Box 444"/>
          <p:cNvSpPr txBox="1">
            <a:spLocks noChangeArrowheads="1"/>
          </p:cNvSpPr>
          <p:nvPr/>
        </p:nvSpPr>
        <p:spPr bwMode="auto">
          <a:xfrm>
            <a:off x="7654925" y="4324350"/>
            <a:ext cx="681038" cy="420688"/>
          </a:xfrm>
          <a:prstGeom prst="rect">
            <a:avLst/>
          </a:prstGeom>
          <a:noFill/>
          <a:ln w="9525">
            <a:noFill/>
            <a:miter lim="800000"/>
            <a:headEnd/>
            <a:tailEnd/>
          </a:ln>
          <a:effectLst/>
        </p:spPr>
        <p:txBody>
          <a:bodyPr>
            <a:prstTxWarp prst="textNoShape">
              <a:avLst/>
            </a:prstTxWarp>
            <a:spAutoFit/>
          </a:bodyPr>
          <a:lstStyle/>
          <a:p>
            <a:pPr algn="ctr">
              <a:lnSpc>
                <a:spcPct val="90000"/>
              </a:lnSpc>
            </a:pPr>
            <a:r>
              <a:rPr lang="en-US" sz="2400" b="0">
                <a:solidFill>
                  <a:srgbClr val="000000"/>
                </a:solidFill>
              </a:rPr>
              <a:t>9</a:t>
            </a:r>
          </a:p>
        </p:txBody>
      </p:sp>
      <p:sp>
        <p:nvSpPr>
          <p:cNvPr id="855485" name="Rectangle 445"/>
          <p:cNvSpPr>
            <a:spLocks noChangeArrowheads="1"/>
          </p:cNvSpPr>
          <p:nvPr/>
        </p:nvSpPr>
        <p:spPr bwMode="auto">
          <a:xfrm>
            <a:off x="1181100" y="3435350"/>
            <a:ext cx="990600" cy="381000"/>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855486" name="Text Box 446"/>
          <p:cNvSpPr txBox="1">
            <a:spLocks noChangeArrowheads="1"/>
          </p:cNvSpPr>
          <p:nvPr/>
        </p:nvSpPr>
        <p:spPr bwMode="auto">
          <a:xfrm>
            <a:off x="1143000" y="3143250"/>
            <a:ext cx="1193800" cy="336550"/>
          </a:xfrm>
          <a:prstGeom prst="rect">
            <a:avLst/>
          </a:prstGeom>
          <a:noFill/>
          <a:ln w="9525">
            <a:noFill/>
            <a:miter lim="800000"/>
            <a:headEnd/>
            <a:tailEnd/>
          </a:ln>
          <a:effectLst/>
        </p:spPr>
        <p:txBody>
          <a:bodyPr>
            <a:prstTxWarp prst="textNoShape">
              <a:avLst/>
            </a:prstTxWarp>
            <a:spAutoFit/>
          </a:bodyPr>
          <a:lstStyle/>
          <a:p>
            <a:r>
              <a:rPr lang="en-US" sz="1600">
                <a:solidFill>
                  <a:srgbClr val="000000"/>
                </a:solidFill>
                <a:latin typeface="Courier New" charset="0"/>
              </a:rPr>
              <a:t>digits</a:t>
            </a:r>
          </a:p>
        </p:txBody>
      </p:sp>
      <p:sp>
        <p:nvSpPr>
          <p:cNvPr id="855487" name="Oval 447"/>
          <p:cNvSpPr>
            <a:spLocks noChangeArrowheads="1"/>
          </p:cNvSpPr>
          <p:nvPr/>
        </p:nvSpPr>
        <p:spPr bwMode="auto">
          <a:xfrm>
            <a:off x="1644650" y="3613150"/>
            <a:ext cx="74613" cy="74613"/>
          </a:xfrm>
          <a:prstGeom prst="ellipse">
            <a:avLst/>
          </a:prstGeom>
          <a:solidFill>
            <a:srgbClr val="000000"/>
          </a:solidFill>
          <a:ln w="9525">
            <a:solidFill>
              <a:schemeClr val="tx1"/>
            </a:solidFill>
            <a:round/>
            <a:headEnd/>
            <a:tailEnd/>
          </a:ln>
          <a:effectLst/>
        </p:spPr>
        <p:txBody>
          <a:bodyPr wrap="none" anchor="ctr">
            <a:prstTxWarp prst="textNoShape">
              <a:avLst/>
            </a:prstTxWarp>
          </a:bodyPr>
          <a:lstStyle/>
          <a:p>
            <a:endParaRPr lang="en-US">
              <a:solidFill>
                <a:srgbClr val="000000"/>
              </a:solidFill>
            </a:endParaRPr>
          </a:p>
        </p:txBody>
      </p:sp>
      <p:cxnSp>
        <p:nvCxnSpPr>
          <p:cNvPr id="855488" name="AutoShape 448"/>
          <p:cNvCxnSpPr>
            <a:cxnSpLocks noChangeShapeType="1"/>
            <a:stCxn id="855487" idx="4"/>
            <a:endCxn id="855465" idx="1"/>
          </p:cNvCxnSpPr>
          <p:nvPr/>
        </p:nvCxnSpPr>
        <p:spPr bwMode="auto">
          <a:xfrm rot="5400000">
            <a:off x="1149350" y="4017963"/>
            <a:ext cx="863600" cy="203200"/>
          </a:xfrm>
          <a:prstGeom prst="bentConnector4">
            <a:avLst>
              <a:gd name="adj1" fmla="val 46202"/>
              <a:gd name="adj2" fmla="val 212500"/>
            </a:avLst>
          </a:prstGeom>
          <a:noFill/>
          <a:ln w="9525">
            <a:solidFill>
              <a:schemeClr val="tx1"/>
            </a:solidFill>
            <a:miter lim="800000"/>
            <a:headEnd/>
            <a:tailEnd type="triangle" w="med" len="med"/>
          </a:ln>
          <a:effectLst/>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55448">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0579" name="Text Box 3"/>
          <p:cNvSpPr txBox="1">
            <a:spLocks noChangeArrowheads="1"/>
          </p:cNvSpPr>
          <p:nvPr/>
        </p:nvSpPr>
        <p:spPr bwMode="auto">
          <a:xfrm>
            <a:off x="351631" y="1143000"/>
            <a:ext cx="8440737" cy="5632311"/>
          </a:xfrm>
          <a:prstGeom prst="rect">
            <a:avLst/>
          </a:prstGeom>
          <a:solidFill>
            <a:schemeClr val="bg1"/>
          </a:solidFill>
          <a:ln w="9525">
            <a:solidFill>
              <a:schemeClr val="tx1"/>
            </a:solidFill>
            <a:miter lim="800000"/>
            <a:headEnd/>
            <a:tailEnd/>
          </a:ln>
          <a:effectLst/>
        </p:spPr>
        <p:txBody>
          <a:bodyPr>
            <a:prstTxWarp prst="textNoShape">
              <a:avLst/>
            </a:prstTxWarp>
            <a:spAutoFit/>
          </a:bodyPr>
          <a:lstStyle/>
          <a:p>
            <a:pPr lvl="0"/>
            <a:r>
              <a:rPr lang="en-US" sz="1800" dirty="0">
                <a:solidFill>
                  <a:srgbClr val="0000FF"/>
                </a:solidFill>
                <a:latin typeface="Courier New" charset="0"/>
              </a:rPr>
              <a:t>/*</a:t>
            </a:r>
          </a:p>
          <a:p>
            <a:pPr lvl="0"/>
            <a:r>
              <a:rPr lang="en-US" sz="1800" dirty="0">
                <a:solidFill>
                  <a:srgbClr val="0000FF"/>
                </a:solidFill>
                <a:latin typeface="Courier New" charset="0"/>
              </a:rPr>
              <a:t> * Function: </a:t>
            </a:r>
            <a:r>
              <a:rPr lang="en-US" sz="1800" dirty="0" err="1">
                <a:solidFill>
                  <a:srgbClr val="0000FF"/>
                </a:solidFill>
                <a:latin typeface="Courier New" charset="0"/>
              </a:rPr>
              <a:t>createIndexArray</a:t>
            </a:r>
            <a:endParaRPr lang="en-US" sz="1800" dirty="0">
              <a:solidFill>
                <a:srgbClr val="0000FF"/>
              </a:solidFill>
              <a:latin typeface="Courier New" charset="0"/>
            </a:endParaRPr>
          </a:p>
          <a:p>
            <a:pPr lvl="0"/>
            <a:r>
              <a:rPr lang="en-US" sz="1800" dirty="0">
                <a:solidFill>
                  <a:srgbClr val="0000FF"/>
                </a:solidFill>
                <a:latin typeface="Courier New" charset="0"/>
              </a:rPr>
              <a:t> * Usage: </a:t>
            </a:r>
            <a:r>
              <a:rPr lang="en-US" sz="1800" dirty="0" err="1">
                <a:solidFill>
                  <a:srgbClr val="0000FF"/>
                </a:solidFill>
                <a:latin typeface="Courier New" charset="0"/>
              </a:rPr>
              <a:t>int</a:t>
            </a:r>
            <a:r>
              <a:rPr lang="en-US" sz="1800" dirty="0">
                <a:solidFill>
                  <a:srgbClr val="0000FF"/>
                </a:solidFill>
                <a:latin typeface="Courier New" charset="0"/>
              </a:rPr>
              <a:t> *array = </a:t>
            </a:r>
            <a:r>
              <a:rPr lang="en-US" sz="1800" dirty="0" err="1">
                <a:solidFill>
                  <a:srgbClr val="0000FF"/>
                </a:solidFill>
                <a:latin typeface="Courier New" charset="0"/>
              </a:rPr>
              <a:t>createIndexArray</a:t>
            </a:r>
            <a:r>
              <a:rPr lang="en-US" sz="1800" dirty="0">
                <a:solidFill>
                  <a:srgbClr val="0000FF"/>
                </a:solidFill>
                <a:latin typeface="Courier New" charset="0"/>
              </a:rPr>
              <a:t>(n);</a:t>
            </a:r>
          </a:p>
          <a:p>
            <a:pPr lvl="0"/>
            <a:r>
              <a:rPr lang="en-US" sz="1800" dirty="0">
                <a:solidFill>
                  <a:srgbClr val="0000FF"/>
                </a:solidFill>
                <a:latin typeface="Courier New" charset="0"/>
              </a:rPr>
              <a:t> * ----------------------------------------</a:t>
            </a:r>
          </a:p>
          <a:p>
            <a:pPr lvl="0"/>
            <a:r>
              <a:rPr lang="en-US" sz="1800" dirty="0">
                <a:solidFill>
                  <a:srgbClr val="0000FF"/>
                </a:solidFill>
                <a:latin typeface="Courier New" charset="0"/>
              </a:rPr>
              <a:t> * Returns a new dynamic integer array of length n</a:t>
            </a:r>
          </a:p>
          <a:p>
            <a:pPr lvl="0"/>
            <a:r>
              <a:rPr lang="en-US" sz="1800" dirty="0">
                <a:solidFill>
                  <a:srgbClr val="0000FF"/>
                </a:solidFill>
                <a:latin typeface="Courier New" charset="0"/>
              </a:rPr>
              <a:t> * </a:t>
            </a:r>
            <a:r>
              <a:rPr lang="en-US" altLang="zh-CN" sz="1800" dirty="0">
                <a:solidFill>
                  <a:srgbClr val="0000FF"/>
                </a:solidFill>
                <a:latin typeface="Courier New" charset="0"/>
              </a:rPr>
              <a:t>in which every </a:t>
            </a:r>
            <a:r>
              <a:rPr lang="en-US" sz="1800" dirty="0">
                <a:solidFill>
                  <a:srgbClr val="0000FF"/>
                </a:solidFill>
                <a:latin typeface="Courier New" charset="0"/>
              </a:rPr>
              <a:t>element is set to its own index.</a:t>
            </a:r>
          </a:p>
          <a:p>
            <a:pPr lvl="0"/>
            <a:r>
              <a:rPr lang="en-US" sz="1800" dirty="0">
                <a:solidFill>
                  <a:srgbClr val="0000FF"/>
                </a:solidFill>
                <a:latin typeface="Courier New" charset="0"/>
              </a:rPr>
              <a:t> */</a:t>
            </a:r>
          </a:p>
          <a:p>
            <a:pPr lvl="0"/>
            <a:endParaRPr lang="en-US" sz="1800" dirty="0" smtClean="0">
              <a:latin typeface="Courier New" charset="0"/>
            </a:endParaRPr>
          </a:p>
          <a:p>
            <a:pPr lvl="0"/>
            <a:r>
              <a:rPr lang="en-US" sz="1800" dirty="0" err="1" smtClean="0">
                <a:latin typeface="Courier New" charset="0"/>
              </a:rPr>
              <a:t>int</a:t>
            </a:r>
            <a:r>
              <a:rPr lang="en-US" sz="1800" dirty="0">
                <a:latin typeface="Courier New" charset="0"/>
              </a:rPr>
              <a:t>* </a:t>
            </a:r>
            <a:r>
              <a:rPr lang="en-US" sz="1800" dirty="0" err="1">
                <a:latin typeface="Courier New" charset="0"/>
              </a:rPr>
              <a:t>createIndexArray</a:t>
            </a:r>
            <a:r>
              <a:rPr lang="en-US" sz="1800" dirty="0">
                <a:latin typeface="Courier New" charset="0"/>
              </a:rPr>
              <a:t>(</a:t>
            </a:r>
            <a:r>
              <a:rPr lang="en-US" sz="1800" dirty="0" err="1">
                <a:latin typeface="Courier New" charset="0"/>
              </a:rPr>
              <a:t>int</a:t>
            </a:r>
            <a:r>
              <a:rPr lang="en-US" sz="1800" dirty="0">
                <a:latin typeface="Courier New" charset="0"/>
              </a:rPr>
              <a:t> n) {</a:t>
            </a:r>
          </a:p>
          <a:p>
            <a:pPr lvl="0"/>
            <a:r>
              <a:rPr lang="en-US" sz="1800" dirty="0">
                <a:latin typeface="Courier New" charset="0"/>
              </a:rPr>
              <a:t>   </a:t>
            </a:r>
            <a:r>
              <a:rPr lang="en-US" sz="1800" dirty="0" err="1">
                <a:latin typeface="Courier New" charset="0"/>
              </a:rPr>
              <a:t>int</a:t>
            </a:r>
            <a:r>
              <a:rPr lang="en-US" sz="1800" dirty="0">
                <a:latin typeface="Courier New" charset="0"/>
              </a:rPr>
              <a:t>* array = new </a:t>
            </a:r>
            <a:r>
              <a:rPr lang="en-US" sz="1800" dirty="0" err="1">
                <a:latin typeface="Courier New" charset="0"/>
              </a:rPr>
              <a:t>int</a:t>
            </a:r>
            <a:r>
              <a:rPr lang="en-US" sz="1800" dirty="0">
                <a:latin typeface="Courier New" charset="0"/>
              </a:rPr>
              <a:t>[n];</a:t>
            </a:r>
          </a:p>
          <a:p>
            <a:pPr lvl="0"/>
            <a:r>
              <a:rPr lang="en-US" sz="1800" dirty="0">
                <a:latin typeface="Courier New" charset="0"/>
              </a:rPr>
              <a:t>   for (</a:t>
            </a:r>
            <a:r>
              <a:rPr lang="en-US" sz="1800" dirty="0" err="1">
                <a:latin typeface="Courier New" charset="0"/>
              </a:rPr>
              <a:t>int</a:t>
            </a:r>
            <a:r>
              <a:rPr lang="en-US" sz="1800" dirty="0">
                <a:latin typeface="Courier New" charset="0"/>
              </a:rPr>
              <a:t> </a:t>
            </a:r>
            <a:r>
              <a:rPr lang="en-US" sz="1800" dirty="0" err="1">
                <a:latin typeface="Courier New" charset="0"/>
              </a:rPr>
              <a:t>i</a:t>
            </a:r>
            <a:r>
              <a:rPr lang="en-US" sz="1800" dirty="0">
                <a:latin typeface="Courier New" charset="0"/>
              </a:rPr>
              <a:t> = 0; </a:t>
            </a:r>
            <a:r>
              <a:rPr lang="en-US" sz="1800" dirty="0" err="1">
                <a:latin typeface="Courier New" charset="0"/>
              </a:rPr>
              <a:t>i</a:t>
            </a:r>
            <a:r>
              <a:rPr lang="en-US" sz="1800" dirty="0">
                <a:latin typeface="Courier New" charset="0"/>
              </a:rPr>
              <a:t> &lt; n; </a:t>
            </a:r>
            <a:r>
              <a:rPr lang="en-US" sz="1800" dirty="0" err="1">
                <a:latin typeface="Courier New" charset="0"/>
              </a:rPr>
              <a:t>i</a:t>
            </a:r>
            <a:r>
              <a:rPr lang="en-US" sz="1800" dirty="0">
                <a:latin typeface="Courier New" charset="0"/>
              </a:rPr>
              <a:t>++) {</a:t>
            </a:r>
          </a:p>
          <a:p>
            <a:pPr lvl="0"/>
            <a:r>
              <a:rPr lang="en-US" sz="1800" dirty="0">
                <a:latin typeface="Courier New" charset="0"/>
              </a:rPr>
              <a:t>      array[</a:t>
            </a:r>
            <a:r>
              <a:rPr lang="en-US" sz="1800" dirty="0" err="1">
                <a:latin typeface="Courier New" charset="0"/>
              </a:rPr>
              <a:t>i</a:t>
            </a:r>
            <a:r>
              <a:rPr lang="en-US" sz="1800" dirty="0">
                <a:latin typeface="Courier New" charset="0"/>
              </a:rPr>
              <a:t>] = </a:t>
            </a:r>
            <a:r>
              <a:rPr lang="en-US" sz="1800" dirty="0" err="1">
                <a:latin typeface="Courier New" charset="0"/>
              </a:rPr>
              <a:t>i</a:t>
            </a:r>
            <a:r>
              <a:rPr lang="en-US" sz="1800" dirty="0">
                <a:latin typeface="Courier New" charset="0"/>
              </a:rPr>
              <a:t>;</a:t>
            </a:r>
          </a:p>
          <a:p>
            <a:pPr lvl="0"/>
            <a:r>
              <a:rPr lang="en-US" sz="1800" dirty="0">
                <a:latin typeface="Courier New" charset="0"/>
              </a:rPr>
              <a:t>   }</a:t>
            </a:r>
          </a:p>
          <a:p>
            <a:pPr lvl="0"/>
            <a:r>
              <a:rPr lang="en-US" sz="1800" dirty="0">
                <a:latin typeface="Courier New" charset="0"/>
              </a:rPr>
              <a:t>   return array;</a:t>
            </a:r>
          </a:p>
          <a:p>
            <a:pPr lvl="0"/>
            <a:r>
              <a:rPr lang="en-US" sz="1800" dirty="0" smtClean="0">
                <a:latin typeface="Courier New" charset="0"/>
              </a:rPr>
              <a:t>}</a:t>
            </a:r>
          </a:p>
          <a:p>
            <a:pPr lvl="0"/>
            <a:endParaRPr lang="en-US" sz="1800" dirty="0">
              <a:latin typeface="Courier New" charset="0"/>
            </a:endParaRPr>
          </a:p>
          <a:p>
            <a:pPr lvl="0"/>
            <a:r>
              <a:rPr lang="en-US" sz="1800" dirty="0">
                <a:latin typeface="Courier New" charset="0"/>
              </a:rPr>
              <a:t>int main() {</a:t>
            </a:r>
          </a:p>
          <a:p>
            <a:pPr lvl="0"/>
            <a:r>
              <a:rPr lang="en-US" sz="1800" dirty="0">
                <a:latin typeface="Courier New" charset="0"/>
              </a:rPr>
              <a:t>   int *digits = </a:t>
            </a:r>
            <a:r>
              <a:rPr lang="en-US" sz="1800" dirty="0" err="1">
                <a:latin typeface="Courier New" charset="0"/>
              </a:rPr>
              <a:t>createIndexArray</a:t>
            </a:r>
            <a:r>
              <a:rPr lang="en-US" sz="1800" dirty="0">
                <a:latin typeface="Courier New" charset="0"/>
              </a:rPr>
              <a:t>(10);</a:t>
            </a:r>
          </a:p>
          <a:p>
            <a:pPr lvl="0"/>
            <a:r>
              <a:rPr lang="en-US" sz="1800" dirty="0">
                <a:latin typeface="Courier New" charset="0"/>
              </a:rPr>
              <a:t>   </a:t>
            </a:r>
            <a:r>
              <a:rPr lang="en-US" sz="1800" dirty="0" smtClean="0">
                <a:latin typeface="Courier New" charset="0"/>
              </a:rPr>
              <a:t>delete [] </a:t>
            </a:r>
            <a:r>
              <a:rPr lang="en-US" altLang="zh-CN" sz="1800" dirty="0" smtClean="0">
                <a:latin typeface="Courier New" charset="0"/>
              </a:rPr>
              <a:t>digits</a:t>
            </a:r>
            <a:r>
              <a:rPr lang="en-US" sz="1800" dirty="0" smtClean="0">
                <a:latin typeface="Courier New" charset="0"/>
              </a:rPr>
              <a:t>;</a:t>
            </a:r>
            <a:endParaRPr lang="en-US" sz="1800" dirty="0">
              <a:latin typeface="Courier New" charset="0"/>
            </a:endParaRPr>
          </a:p>
          <a:p>
            <a:pPr lvl="0"/>
            <a:r>
              <a:rPr lang="en-US" sz="1800" dirty="0">
                <a:latin typeface="Courier New" charset="0"/>
              </a:rPr>
              <a:t>}</a:t>
            </a:r>
          </a:p>
        </p:txBody>
      </p:sp>
      <p:sp>
        <p:nvSpPr>
          <p:cNvPr id="920582" name="Rectangle 6"/>
          <p:cNvSpPr>
            <a:spLocks noGrp="1" noChangeArrowheads="1"/>
          </p:cNvSpPr>
          <p:nvPr>
            <p:ph type="title"/>
          </p:nvPr>
        </p:nvSpPr>
        <p:spPr>
          <a:xfrm>
            <a:off x="0" y="76200"/>
            <a:ext cx="9144000" cy="1143000"/>
          </a:xfrm>
          <a:noFill/>
          <a:ln/>
        </p:spPr>
        <p:txBody>
          <a:bodyPr/>
          <a:lstStyle/>
          <a:p>
            <a:r>
              <a:rPr lang="en-US" altLang="zh-CN" sz="4000" dirty="0">
                <a:solidFill>
                  <a:srgbClr val="FF0000"/>
                </a:solidFill>
              </a:rPr>
              <a:t>Exercise: Dynamic Arrays</a:t>
            </a:r>
            <a:endParaRPr lang="en-US" sz="4000" dirty="0">
              <a:solidFill>
                <a:srgbClr val="FF0000"/>
              </a:solidFill>
            </a:endParaRPr>
          </a:p>
        </p:txBody>
      </p:sp>
    </p:spTree>
    <p:extLst>
      <p:ext uri="{BB962C8B-B14F-4D97-AF65-F5344CB8AC3E}">
        <p14:creationId xmlns:p14="http://schemas.microsoft.com/office/powerpoint/2010/main" val="2840581522"/>
      </p:ext>
    </p:extLst>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6483" name="Rectangle 3"/>
          <p:cNvSpPr>
            <a:spLocks noGrp="1" noChangeAspect="1" noChangeArrowheads="1"/>
          </p:cNvSpPr>
          <p:nvPr>
            <p:ph type="body" idx="1"/>
          </p:nvPr>
        </p:nvSpPr>
        <p:spPr>
          <a:xfrm>
            <a:off x="450850" y="1219200"/>
            <a:ext cx="8235950" cy="3014806"/>
          </a:xfrm>
          <a:noFill/>
          <a:ln/>
        </p:spPr>
        <p:txBody>
          <a:bodyPr/>
          <a:lstStyle/>
          <a:p>
            <a:pPr>
              <a:lnSpc>
                <a:spcPct val="85000"/>
              </a:lnSpc>
              <a:spcBef>
                <a:spcPct val="0"/>
              </a:spcBef>
              <a:spcAft>
                <a:spcPts val="600"/>
              </a:spcAft>
            </a:pPr>
            <a:r>
              <a:rPr lang="en-US" sz="2400" dirty="0"/>
              <a:t>The usual way to allocate a </a:t>
            </a:r>
            <a:r>
              <a:rPr lang="en-US" sz="2000" b="1" dirty="0">
                <a:latin typeface="Courier New"/>
                <a:cs typeface="Courier New"/>
              </a:rPr>
              <a:t>Point</a:t>
            </a:r>
            <a:r>
              <a:rPr lang="en-US" sz="2400" dirty="0"/>
              <a:t> object is to declare it as a local variable on the stack, as follows:</a:t>
            </a:r>
          </a:p>
          <a:p>
            <a:pPr>
              <a:lnSpc>
                <a:spcPct val="85000"/>
              </a:lnSpc>
              <a:spcBef>
                <a:spcPct val="0"/>
              </a:spcBef>
              <a:spcAft>
                <a:spcPts val="600"/>
              </a:spcAft>
            </a:pPr>
            <a:endParaRPr lang="en-US" sz="2400" dirty="0"/>
          </a:p>
          <a:p>
            <a:pPr>
              <a:lnSpc>
                <a:spcPct val="85000"/>
              </a:lnSpc>
              <a:spcBef>
                <a:spcPct val="0"/>
              </a:spcBef>
              <a:spcAft>
                <a:spcPts val="600"/>
              </a:spcAft>
            </a:pPr>
            <a:endParaRPr lang="en-US" sz="2400" dirty="0"/>
          </a:p>
          <a:p>
            <a:pPr>
              <a:lnSpc>
                <a:spcPct val="85000"/>
              </a:lnSpc>
              <a:spcBef>
                <a:spcPct val="0"/>
              </a:spcBef>
              <a:spcAft>
                <a:spcPts val="600"/>
              </a:spcAft>
            </a:pPr>
            <a:endParaRPr lang="en-US" sz="2400" dirty="0"/>
          </a:p>
          <a:p>
            <a:pPr>
              <a:lnSpc>
                <a:spcPct val="85000"/>
              </a:lnSpc>
              <a:spcBef>
                <a:spcPct val="0"/>
              </a:spcBef>
              <a:spcAft>
                <a:spcPts val="600"/>
              </a:spcAft>
            </a:pPr>
            <a:endParaRPr lang="en-US" sz="2400" dirty="0"/>
          </a:p>
          <a:p>
            <a:pPr lvl="0">
              <a:lnSpc>
                <a:spcPct val="85000"/>
              </a:lnSpc>
              <a:spcBef>
                <a:spcPct val="0"/>
              </a:spcBef>
              <a:spcAft>
                <a:spcPts val="600"/>
              </a:spcAft>
            </a:pPr>
            <a:r>
              <a:rPr lang="en-US" altLang="zh-CN" sz="2400" dirty="0">
                <a:solidFill>
                  <a:srgbClr val="000000"/>
                </a:solidFill>
              </a:rPr>
              <a:t>It is, however, also possible to allocate a </a:t>
            </a:r>
            <a:r>
              <a:rPr lang="en-US" altLang="zh-CN" sz="2000" b="1" kern="1200" dirty="0">
                <a:solidFill>
                  <a:srgbClr val="000000"/>
                </a:solidFill>
                <a:latin typeface="Courier New"/>
                <a:cs typeface="Courier New"/>
              </a:rPr>
              <a:t>Point</a:t>
            </a:r>
            <a:r>
              <a:rPr lang="en-US" altLang="zh-CN" sz="2400" kern="1200" dirty="0">
                <a:solidFill>
                  <a:srgbClr val="000000"/>
                </a:solidFill>
                <a:latin typeface="Times New Roman" charset="0"/>
              </a:rPr>
              <a:t> object on the heap using the following code:</a:t>
            </a:r>
            <a:endParaRPr lang="en-US" altLang="zh-CN" sz="2400" dirty="0">
              <a:solidFill>
                <a:srgbClr val="000000"/>
              </a:solidFill>
            </a:endParaRPr>
          </a:p>
          <a:p>
            <a:pPr>
              <a:lnSpc>
                <a:spcPct val="85000"/>
              </a:lnSpc>
              <a:spcBef>
                <a:spcPct val="0"/>
              </a:spcBef>
              <a:spcAft>
                <a:spcPct val="50000"/>
              </a:spcAft>
            </a:pPr>
            <a:endParaRPr lang="en-US" sz="2400" dirty="0"/>
          </a:p>
        </p:txBody>
      </p:sp>
      <p:grpSp>
        <p:nvGrpSpPr>
          <p:cNvPr id="2" name="Group 57"/>
          <p:cNvGrpSpPr/>
          <p:nvPr/>
        </p:nvGrpSpPr>
        <p:grpSpPr>
          <a:xfrm>
            <a:off x="3276600" y="2600998"/>
            <a:ext cx="2127628" cy="675602"/>
            <a:chOff x="5668962" y="2261423"/>
            <a:chExt cx="2127628" cy="675602"/>
          </a:xfrm>
        </p:grpSpPr>
        <p:sp>
          <p:nvSpPr>
            <p:cNvPr id="7" name="Rectangle 18" descr="Small checker board"/>
            <p:cNvSpPr>
              <a:spLocks noChangeArrowheads="1"/>
            </p:cNvSpPr>
            <p:nvPr/>
          </p:nvSpPr>
          <p:spPr bwMode="auto">
            <a:xfrm>
              <a:off x="6477000" y="2727475"/>
              <a:ext cx="990600" cy="204788"/>
            </a:xfrm>
            <a:prstGeom prst="rect">
              <a:avLst/>
            </a:prstGeom>
            <a:pattFill prst="smCheck">
              <a:fgClr>
                <a:srgbClr val="999999"/>
              </a:fgClr>
              <a:bgClr>
                <a:srgbClr val="FFFFFF"/>
              </a:bgClr>
            </a:pattFill>
            <a:ln w="9525">
              <a:solidFill>
                <a:schemeClr val="tx1"/>
              </a:solidFill>
              <a:miter lim="800000"/>
              <a:headEnd/>
              <a:tailEnd/>
            </a:ln>
            <a:effectLst/>
          </p:spPr>
          <p:txBody>
            <a:bodyPr wrap="none" anchor="ctr">
              <a:prstTxWarp prst="textNoShape">
                <a:avLst/>
              </a:prstTxWarp>
            </a:bodyPr>
            <a:lstStyle/>
            <a:p>
              <a:pPr algn="ctr"/>
              <a:endParaRPr lang="en-US" sz="1000">
                <a:solidFill>
                  <a:srgbClr val="000000"/>
                </a:solidFill>
                <a:latin typeface="Helvetica" charset="0"/>
              </a:endParaRPr>
            </a:p>
          </p:txBody>
        </p:sp>
        <p:sp>
          <p:nvSpPr>
            <p:cNvPr id="9" name="Rectangle 20"/>
            <p:cNvSpPr>
              <a:spLocks noChangeArrowheads="1"/>
            </p:cNvSpPr>
            <p:nvPr/>
          </p:nvSpPr>
          <p:spPr bwMode="auto">
            <a:xfrm>
              <a:off x="5668962" y="2511575"/>
              <a:ext cx="839787" cy="274638"/>
            </a:xfrm>
            <a:prstGeom prst="rect">
              <a:avLst/>
            </a:prstGeom>
            <a:noFill/>
            <a:ln w="9525">
              <a:noFill/>
              <a:miter lim="800000"/>
              <a:headEnd/>
              <a:tailEnd/>
            </a:ln>
            <a:effectLst/>
          </p:spPr>
          <p:txBody>
            <a:bodyPr>
              <a:prstTxWarp prst="textNoShape">
                <a:avLst/>
              </a:prstTxWarp>
              <a:spAutoFit/>
            </a:bodyPr>
            <a:lstStyle/>
            <a:p>
              <a:pPr algn="r"/>
              <a:endParaRPr lang="en-US" sz="1200">
                <a:solidFill>
                  <a:srgbClr val="000000"/>
                </a:solidFill>
                <a:latin typeface="Courier New" charset="0"/>
              </a:endParaRPr>
            </a:p>
          </p:txBody>
        </p:sp>
        <p:sp>
          <p:nvSpPr>
            <p:cNvPr id="11" name="Rectangle 22"/>
            <p:cNvSpPr>
              <a:spLocks noChangeArrowheads="1"/>
            </p:cNvSpPr>
            <p:nvPr/>
          </p:nvSpPr>
          <p:spPr bwMode="auto">
            <a:xfrm>
              <a:off x="6956803" y="2261423"/>
              <a:ext cx="839787" cy="274638"/>
            </a:xfrm>
            <a:prstGeom prst="rect">
              <a:avLst/>
            </a:prstGeom>
            <a:noFill/>
            <a:ln w="9525">
              <a:noFill/>
              <a:miter lim="800000"/>
              <a:headEnd/>
              <a:tailEnd/>
            </a:ln>
            <a:effectLst/>
          </p:spPr>
          <p:txBody>
            <a:bodyPr>
              <a:prstTxWarp prst="textNoShape">
                <a:avLst/>
              </a:prstTxWarp>
              <a:spAutoFit/>
            </a:bodyPr>
            <a:lstStyle/>
            <a:p>
              <a:pPr algn="r"/>
              <a:r>
                <a:rPr lang="en-US" sz="1200" dirty="0">
                  <a:solidFill>
                    <a:srgbClr val="000000"/>
                  </a:solidFill>
                  <a:latin typeface="Courier New" charset="0"/>
                </a:rPr>
                <a:t>pt</a:t>
              </a:r>
            </a:p>
          </p:txBody>
        </p:sp>
        <p:sp>
          <p:nvSpPr>
            <p:cNvPr id="12" name="Rectangle 23"/>
            <p:cNvSpPr>
              <a:spLocks noChangeArrowheads="1"/>
            </p:cNvSpPr>
            <p:nvPr/>
          </p:nvSpPr>
          <p:spPr bwMode="auto">
            <a:xfrm>
              <a:off x="6006118" y="2692550"/>
              <a:ext cx="839787" cy="244475"/>
            </a:xfrm>
            <a:prstGeom prst="rect">
              <a:avLst/>
            </a:prstGeom>
            <a:noFill/>
            <a:ln w="9525">
              <a:noFill/>
              <a:miter lim="800000"/>
              <a:headEnd/>
              <a:tailEnd/>
            </a:ln>
            <a:effectLst/>
          </p:spPr>
          <p:txBody>
            <a:bodyPr>
              <a:prstTxWarp prst="textNoShape">
                <a:avLst/>
              </a:prstTxWarp>
              <a:spAutoFit/>
            </a:bodyPr>
            <a:lstStyle/>
            <a:p>
              <a:r>
                <a:rPr lang="en-US" sz="1000" dirty="0">
                  <a:solidFill>
                    <a:srgbClr val="000000"/>
                  </a:solidFill>
                  <a:latin typeface="Helvetica" charset="0"/>
                </a:rPr>
                <a:t>FFFC</a:t>
              </a:r>
            </a:p>
          </p:txBody>
        </p:sp>
        <p:sp>
          <p:nvSpPr>
            <p:cNvPr id="13" name="Rectangle 24"/>
            <p:cNvSpPr>
              <a:spLocks noChangeArrowheads="1"/>
            </p:cNvSpPr>
            <p:nvPr/>
          </p:nvSpPr>
          <p:spPr bwMode="auto">
            <a:xfrm>
              <a:off x="6006118" y="2489350"/>
              <a:ext cx="839787" cy="244475"/>
            </a:xfrm>
            <a:prstGeom prst="rect">
              <a:avLst/>
            </a:prstGeom>
            <a:noFill/>
            <a:ln w="9525">
              <a:noFill/>
              <a:miter lim="800000"/>
              <a:headEnd/>
              <a:tailEnd/>
            </a:ln>
            <a:effectLst/>
          </p:spPr>
          <p:txBody>
            <a:bodyPr>
              <a:prstTxWarp prst="textNoShape">
                <a:avLst/>
              </a:prstTxWarp>
              <a:spAutoFit/>
            </a:bodyPr>
            <a:lstStyle/>
            <a:p>
              <a:r>
                <a:rPr lang="en-US" sz="1000" dirty="0">
                  <a:solidFill>
                    <a:srgbClr val="000000"/>
                  </a:solidFill>
                  <a:latin typeface="Helvetica" charset="0"/>
                </a:rPr>
                <a:t>FFF8</a:t>
              </a:r>
            </a:p>
          </p:txBody>
        </p:sp>
        <p:sp>
          <p:nvSpPr>
            <p:cNvPr id="14" name="Rectangle 25"/>
            <p:cNvSpPr>
              <a:spLocks noChangeArrowheads="1"/>
            </p:cNvSpPr>
            <p:nvPr/>
          </p:nvSpPr>
          <p:spPr bwMode="auto">
            <a:xfrm>
              <a:off x="6006118" y="2286150"/>
              <a:ext cx="839787" cy="244475"/>
            </a:xfrm>
            <a:prstGeom prst="rect">
              <a:avLst/>
            </a:prstGeom>
            <a:noFill/>
            <a:ln w="9525">
              <a:noFill/>
              <a:miter lim="800000"/>
              <a:headEnd/>
              <a:tailEnd/>
            </a:ln>
            <a:effectLst/>
          </p:spPr>
          <p:txBody>
            <a:bodyPr>
              <a:prstTxWarp prst="textNoShape">
                <a:avLst/>
              </a:prstTxWarp>
              <a:spAutoFit/>
            </a:bodyPr>
            <a:lstStyle/>
            <a:p>
              <a:r>
                <a:rPr lang="en-US" sz="1000" dirty="0">
                  <a:solidFill>
                    <a:srgbClr val="000000"/>
                  </a:solidFill>
                  <a:latin typeface="Helvetica" charset="0"/>
                </a:rPr>
                <a:t>FFF4</a:t>
              </a:r>
            </a:p>
          </p:txBody>
        </p:sp>
        <p:sp>
          <p:nvSpPr>
            <p:cNvPr id="17" name="Rectangle 28"/>
            <p:cNvSpPr>
              <a:spLocks noChangeArrowheads="1"/>
            </p:cNvSpPr>
            <p:nvPr/>
          </p:nvSpPr>
          <p:spPr bwMode="auto">
            <a:xfrm>
              <a:off x="6477000" y="2318573"/>
              <a:ext cx="990600" cy="414338"/>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1000">
                <a:solidFill>
                  <a:srgbClr val="000000"/>
                </a:solidFill>
                <a:latin typeface="Helvetica" charset="0"/>
              </a:endParaRPr>
            </a:p>
          </p:txBody>
        </p:sp>
        <p:sp>
          <p:nvSpPr>
            <p:cNvPr id="20" name="Line 31"/>
            <p:cNvSpPr>
              <a:spLocks noChangeShapeType="1"/>
            </p:cNvSpPr>
            <p:nvPr/>
          </p:nvSpPr>
          <p:spPr bwMode="auto">
            <a:xfrm>
              <a:off x="6480175" y="2528123"/>
              <a:ext cx="982662" cy="0"/>
            </a:xfrm>
            <a:prstGeom prst="line">
              <a:avLst/>
            </a:prstGeom>
            <a:noFill/>
            <a:ln w="9525" cap="rnd">
              <a:solidFill>
                <a:schemeClr val="tx1"/>
              </a:solidFill>
              <a:prstDash val="sysDot"/>
              <a:round/>
              <a:headEnd/>
              <a:tailEnd/>
            </a:ln>
            <a:effectLst/>
          </p:spPr>
          <p:txBody>
            <a:bodyPr wrap="none" anchor="ctr">
              <a:prstTxWarp prst="textNoShape">
                <a:avLst/>
              </a:prstTxWarp>
            </a:bodyPr>
            <a:lstStyle/>
            <a:p>
              <a:endParaRPr lang="en-US">
                <a:solidFill>
                  <a:srgbClr val="000000"/>
                </a:solidFill>
              </a:endParaRPr>
            </a:p>
          </p:txBody>
        </p:sp>
        <p:sp>
          <p:nvSpPr>
            <p:cNvPr id="26" name="Rectangle 37"/>
            <p:cNvSpPr>
              <a:spLocks noChangeArrowheads="1"/>
            </p:cNvSpPr>
            <p:nvPr/>
          </p:nvSpPr>
          <p:spPr bwMode="auto">
            <a:xfrm>
              <a:off x="6502400" y="2337622"/>
              <a:ext cx="938212" cy="185738"/>
            </a:xfrm>
            <a:prstGeom prst="rect">
              <a:avLst/>
            </a:prstGeom>
            <a:solidFill>
              <a:srgbClr val="FFFFFF"/>
            </a:solidFill>
            <a:ln w="9525">
              <a:noFill/>
              <a:miter lim="800000"/>
              <a:headEnd/>
              <a:tailEnd/>
            </a:ln>
            <a:effectLst/>
          </p:spPr>
          <p:txBody>
            <a:bodyPr wrap="none" anchor="ctr">
              <a:prstTxWarp prst="textNoShape">
                <a:avLst/>
              </a:prstTxWarp>
            </a:bodyPr>
            <a:lstStyle/>
            <a:p>
              <a:endParaRPr lang="en-US">
                <a:solidFill>
                  <a:srgbClr val="000000"/>
                </a:solidFill>
              </a:endParaRPr>
            </a:p>
          </p:txBody>
        </p:sp>
        <p:sp>
          <p:nvSpPr>
            <p:cNvPr id="27" name="Rectangle 38"/>
            <p:cNvSpPr>
              <a:spLocks noChangeArrowheads="1"/>
            </p:cNvSpPr>
            <p:nvPr/>
          </p:nvSpPr>
          <p:spPr bwMode="auto">
            <a:xfrm>
              <a:off x="6546850" y="2278884"/>
              <a:ext cx="839787" cy="274638"/>
            </a:xfrm>
            <a:prstGeom prst="rect">
              <a:avLst/>
            </a:prstGeom>
            <a:noFill/>
            <a:ln w="9525">
              <a:noFill/>
              <a:miter lim="800000"/>
              <a:headEnd/>
              <a:tailEnd/>
            </a:ln>
            <a:effectLst/>
          </p:spPr>
          <p:txBody>
            <a:bodyPr>
              <a:prstTxWarp prst="textNoShape">
                <a:avLst/>
              </a:prstTxWarp>
              <a:spAutoFit/>
            </a:bodyPr>
            <a:lstStyle/>
            <a:p>
              <a:pPr algn="ctr"/>
              <a:r>
                <a:rPr lang="en-US" sz="1200" b="0" dirty="0">
                  <a:solidFill>
                    <a:srgbClr val="000000"/>
                  </a:solidFill>
                </a:rPr>
                <a:t>3</a:t>
              </a:r>
              <a:endParaRPr lang="en-US" sz="1000" dirty="0">
                <a:solidFill>
                  <a:srgbClr val="000000"/>
                </a:solidFill>
                <a:latin typeface="Helvetica" charset="0"/>
              </a:endParaRPr>
            </a:p>
          </p:txBody>
        </p:sp>
        <p:sp>
          <p:nvSpPr>
            <p:cNvPr id="35" name="Rectangle 46"/>
            <p:cNvSpPr>
              <a:spLocks noChangeArrowheads="1"/>
            </p:cNvSpPr>
            <p:nvPr/>
          </p:nvSpPr>
          <p:spPr bwMode="auto">
            <a:xfrm>
              <a:off x="6502400" y="2540822"/>
              <a:ext cx="938212" cy="185738"/>
            </a:xfrm>
            <a:prstGeom prst="rect">
              <a:avLst/>
            </a:prstGeom>
            <a:solidFill>
              <a:srgbClr val="FFFFFF"/>
            </a:solidFill>
            <a:ln w="9525">
              <a:noFill/>
              <a:miter lim="800000"/>
              <a:headEnd/>
              <a:tailEnd/>
            </a:ln>
            <a:effectLst/>
          </p:spPr>
          <p:txBody>
            <a:bodyPr wrap="none" anchor="ctr">
              <a:prstTxWarp prst="textNoShape">
                <a:avLst/>
              </a:prstTxWarp>
            </a:bodyPr>
            <a:lstStyle/>
            <a:p>
              <a:endParaRPr lang="en-US">
                <a:solidFill>
                  <a:srgbClr val="000000"/>
                </a:solidFill>
              </a:endParaRPr>
            </a:p>
          </p:txBody>
        </p:sp>
        <p:sp>
          <p:nvSpPr>
            <p:cNvPr id="36" name="Rectangle 47"/>
            <p:cNvSpPr>
              <a:spLocks noChangeArrowheads="1"/>
            </p:cNvSpPr>
            <p:nvPr/>
          </p:nvSpPr>
          <p:spPr bwMode="auto">
            <a:xfrm>
              <a:off x="6546850" y="2482084"/>
              <a:ext cx="839787" cy="274638"/>
            </a:xfrm>
            <a:prstGeom prst="rect">
              <a:avLst/>
            </a:prstGeom>
            <a:noFill/>
            <a:ln w="9525">
              <a:noFill/>
              <a:miter lim="800000"/>
              <a:headEnd/>
              <a:tailEnd/>
            </a:ln>
            <a:effectLst/>
          </p:spPr>
          <p:txBody>
            <a:bodyPr>
              <a:prstTxWarp prst="textNoShape">
                <a:avLst/>
              </a:prstTxWarp>
              <a:spAutoFit/>
            </a:bodyPr>
            <a:lstStyle/>
            <a:p>
              <a:pPr algn="ctr"/>
              <a:r>
                <a:rPr lang="en-US" sz="1200" b="0" dirty="0">
                  <a:solidFill>
                    <a:srgbClr val="000000"/>
                  </a:solidFill>
                </a:rPr>
                <a:t>4</a:t>
              </a:r>
              <a:endParaRPr lang="en-US" sz="1000" dirty="0">
                <a:solidFill>
                  <a:srgbClr val="000000"/>
                </a:solidFill>
                <a:latin typeface="Helvetica" charset="0"/>
              </a:endParaRPr>
            </a:p>
          </p:txBody>
        </p:sp>
      </p:grpSp>
      <p:sp>
        <p:nvSpPr>
          <p:cNvPr id="916482" name="Rectangle 2"/>
          <p:cNvSpPr>
            <a:spLocks noGrp="1" noChangeArrowheads="1"/>
          </p:cNvSpPr>
          <p:nvPr>
            <p:ph type="title"/>
          </p:nvPr>
        </p:nvSpPr>
        <p:spPr>
          <a:xfrm>
            <a:off x="0" y="76200"/>
            <a:ext cx="9144000" cy="1143000"/>
          </a:xfrm>
          <a:noFill/>
          <a:ln/>
        </p:spPr>
        <p:txBody>
          <a:bodyPr/>
          <a:lstStyle/>
          <a:p>
            <a:r>
              <a:rPr lang="en-US" sz="4000" dirty="0">
                <a:solidFill>
                  <a:srgbClr val="FF0000"/>
                </a:solidFill>
              </a:rPr>
              <a:t>Allocating a </a:t>
            </a:r>
            <a:r>
              <a:rPr lang="en-US" sz="3600" b="1" dirty="0">
                <a:solidFill>
                  <a:srgbClr val="FF0000"/>
                </a:solidFill>
                <a:latin typeface="Courier New"/>
                <a:cs typeface="Courier New"/>
              </a:rPr>
              <a:t>Point</a:t>
            </a:r>
            <a:r>
              <a:rPr lang="en-US" sz="4000" dirty="0">
                <a:solidFill>
                  <a:srgbClr val="FF0000"/>
                </a:solidFill>
              </a:rPr>
              <a:t> Object</a:t>
            </a:r>
            <a:endParaRPr lang="en-US" dirty="0">
              <a:solidFill>
                <a:schemeClr val="tx1"/>
              </a:solidFill>
            </a:endParaRPr>
          </a:p>
        </p:txBody>
      </p:sp>
      <p:sp>
        <p:nvSpPr>
          <p:cNvPr id="4" name="TextBox 3"/>
          <p:cNvSpPr txBox="1"/>
          <p:nvPr/>
        </p:nvSpPr>
        <p:spPr>
          <a:xfrm>
            <a:off x="3429000" y="2019670"/>
            <a:ext cx="2286000" cy="369332"/>
          </a:xfrm>
          <a:prstGeom prst="rect">
            <a:avLst/>
          </a:prstGeom>
          <a:solidFill>
            <a:schemeClr val="bg1"/>
          </a:solidFill>
          <a:ln>
            <a:solidFill>
              <a:schemeClr val="tx1"/>
            </a:solidFill>
          </a:ln>
        </p:spPr>
        <p:txBody>
          <a:bodyPr wrap="square" rtlCol="0">
            <a:spAutoFit/>
          </a:bodyPr>
          <a:lstStyle/>
          <a:p>
            <a:r>
              <a:rPr lang="en-US" sz="1800" dirty="0">
                <a:solidFill>
                  <a:srgbClr val="000000"/>
                </a:solidFill>
                <a:latin typeface="Courier New"/>
                <a:cs typeface="Courier New"/>
              </a:rPr>
              <a:t>Point pt(3, 4);</a:t>
            </a:r>
          </a:p>
        </p:txBody>
      </p:sp>
      <p:sp>
        <p:nvSpPr>
          <p:cNvPr id="42" name="TextBox 41"/>
          <p:cNvSpPr txBox="1"/>
          <p:nvPr/>
        </p:nvSpPr>
        <p:spPr>
          <a:xfrm>
            <a:off x="2468941" y="4300439"/>
            <a:ext cx="4191000" cy="369332"/>
          </a:xfrm>
          <a:prstGeom prst="rect">
            <a:avLst/>
          </a:prstGeom>
          <a:solidFill>
            <a:schemeClr val="bg1"/>
          </a:solidFill>
          <a:ln>
            <a:solidFill>
              <a:schemeClr val="tx1"/>
            </a:solidFill>
          </a:ln>
        </p:spPr>
        <p:txBody>
          <a:bodyPr wrap="square" rtlCol="0">
            <a:spAutoFit/>
          </a:bodyPr>
          <a:lstStyle/>
          <a:p>
            <a:r>
              <a:rPr lang="en-US" sz="1800" dirty="0">
                <a:solidFill>
                  <a:srgbClr val="000000"/>
                </a:solidFill>
                <a:latin typeface="Courier New"/>
                <a:cs typeface="Courier New"/>
              </a:rPr>
              <a:t>Point* pp = new Point(5, 12);</a:t>
            </a:r>
          </a:p>
        </p:txBody>
      </p:sp>
      <p:sp>
        <p:nvSpPr>
          <p:cNvPr id="45" name="Rectangle 20"/>
          <p:cNvSpPr>
            <a:spLocks noChangeArrowheads="1"/>
          </p:cNvSpPr>
          <p:nvPr/>
        </p:nvSpPr>
        <p:spPr bwMode="auto">
          <a:xfrm>
            <a:off x="5287962" y="4981120"/>
            <a:ext cx="839787" cy="274638"/>
          </a:xfrm>
          <a:prstGeom prst="rect">
            <a:avLst/>
          </a:prstGeom>
          <a:noFill/>
          <a:ln w="9525">
            <a:noFill/>
            <a:miter lim="800000"/>
            <a:headEnd/>
            <a:tailEnd/>
          </a:ln>
          <a:effectLst/>
        </p:spPr>
        <p:txBody>
          <a:bodyPr>
            <a:prstTxWarp prst="textNoShape">
              <a:avLst/>
            </a:prstTxWarp>
            <a:spAutoFit/>
          </a:bodyPr>
          <a:lstStyle/>
          <a:p>
            <a:pPr algn="r"/>
            <a:endParaRPr lang="en-US" sz="1200">
              <a:solidFill>
                <a:srgbClr val="000000"/>
              </a:solidFill>
              <a:latin typeface="Courier New" charset="0"/>
            </a:endParaRPr>
          </a:p>
        </p:txBody>
      </p:sp>
      <p:grpSp>
        <p:nvGrpSpPr>
          <p:cNvPr id="3" name="Group 126"/>
          <p:cNvGrpSpPr/>
          <p:nvPr/>
        </p:nvGrpSpPr>
        <p:grpSpPr>
          <a:xfrm>
            <a:off x="5650895" y="4929947"/>
            <a:ext cx="2243675" cy="476623"/>
            <a:chOff x="6031895" y="4548947"/>
            <a:chExt cx="2243675" cy="476623"/>
          </a:xfrm>
        </p:grpSpPr>
        <p:sp>
          <p:nvSpPr>
            <p:cNvPr id="44" name="Rectangle 18" descr="Small checker board"/>
            <p:cNvSpPr>
              <a:spLocks noChangeArrowheads="1"/>
            </p:cNvSpPr>
            <p:nvPr/>
          </p:nvSpPr>
          <p:spPr bwMode="auto">
            <a:xfrm>
              <a:off x="6477000" y="4816020"/>
              <a:ext cx="990600" cy="204788"/>
            </a:xfrm>
            <a:prstGeom prst="rect">
              <a:avLst/>
            </a:prstGeom>
            <a:pattFill prst="smCheck">
              <a:fgClr>
                <a:srgbClr val="999999"/>
              </a:fgClr>
              <a:bgClr>
                <a:srgbClr val="FFFFFF"/>
              </a:bgClr>
            </a:pattFill>
            <a:ln w="9525">
              <a:solidFill>
                <a:schemeClr val="tx1"/>
              </a:solidFill>
              <a:miter lim="800000"/>
              <a:headEnd/>
              <a:tailEnd/>
            </a:ln>
            <a:effectLst/>
          </p:spPr>
          <p:txBody>
            <a:bodyPr wrap="none" anchor="ctr">
              <a:prstTxWarp prst="textNoShape">
                <a:avLst/>
              </a:prstTxWarp>
            </a:bodyPr>
            <a:lstStyle/>
            <a:p>
              <a:pPr algn="ctr"/>
              <a:endParaRPr lang="en-US" sz="1000">
                <a:solidFill>
                  <a:srgbClr val="000000"/>
                </a:solidFill>
                <a:latin typeface="Helvetica" charset="0"/>
              </a:endParaRPr>
            </a:p>
          </p:txBody>
        </p:sp>
        <p:sp>
          <p:nvSpPr>
            <p:cNvPr id="46" name="Rectangle 22"/>
            <p:cNvSpPr>
              <a:spLocks noChangeArrowheads="1"/>
            </p:cNvSpPr>
            <p:nvPr/>
          </p:nvSpPr>
          <p:spPr bwMode="auto">
            <a:xfrm>
              <a:off x="7435783" y="4548947"/>
              <a:ext cx="839787" cy="274638"/>
            </a:xfrm>
            <a:prstGeom prst="rect">
              <a:avLst/>
            </a:prstGeom>
            <a:noFill/>
            <a:ln w="9525">
              <a:noFill/>
              <a:miter lim="800000"/>
              <a:headEnd/>
              <a:tailEnd/>
            </a:ln>
            <a:effectLst/>
          </p:spPr>
          <p:txBody>
            <a:bodyPr>
              <a:prstTxWarp prst="textNoShape">
                <a:avLst/>
              </a:prstTxWarp>
              <a:spAutoFit/>
            </a:bodyPr>
            <a:lstStyle/>
            <a:p>
              <a:r>
                <a:rPr lang="en-US" sz="1200" dirty="0">
                  <a:solidFill>
                    <a:srgbClr val="000000"/>
                  </a:solidFill>
                  <a:latin typeface="Courier New" charset="0"/>
                </a:rPr>
                <a:t>pp</a:t>
              </a:r>
            </a:p>
          </p:txBody>
        </p:sp>
        <p:sp>
          <p:nvSpPr>
            <p:cNvPr id="47" name="Rectangle 23"/>
            <p:cNvSpPr>
              <a:spLocks noChangeArrowheads="1"/>
            </p:cNvSpPr>
            <p:nvPr/>
          </p:nvSpPr>
          <p:spPr bwMode="auto">
            <a:xfrm>
              <a:off x="6031895" y="4781095"/>
              <a:ext cx="839787" cy="244475"/>
            </a:xfrm>
            <a:prstGeom prst="rect">
              <a:avLst/>
            </a:prstGeom>
            <a:noFill/>
            <a:ln w="9525">
              <a:noFill/>
              <a:miter lim="800000"/>
              <a:headEnd/>
              <a:tailEnd/>
            </a:ln>
            <a:effectLst/>
          </p:spPr>
          <p:txBody>
            <a:bodyPr>
              <a:prstTxWarp prst="textNoShape">
                <a:avLst/>
              </a:prstTxWarp>
              <a:spAutoFit/>
            </a:bodyPr>
            <a:lstStyle/>
            <a:p>
              <a:r>
                <a:rPr lang="en-US" sz="1000" dirty="0">
                  <a:solidFill>
                    <a:srgbClr val="000000"/>
                  </a:solidFill>
                  <a:latin typeface="Helvetica" charset="0"/>
                </a:rPr>
                <a:t>FFFC</a:t>
              </a:r>
            </a:p>
          </p:txBody>
        </p:sp>
        <p:sp>
          <p:nvSpPr>
            <p:cNvPr id="48" name="Rectangle 24"/>
            <p:cNvSpPr>
              <a:spLocks noChangeArrowheads="1"/>
            </p:cNvSpPr>
            <p:nvPr/>
          </p:nvSpPr>
          <p:spPr bwMode="auto">
            <a:xfrm>
              <a:off x="6031895" y="4577895"/>
              <a:ext cx="839787" cy="244475"/>
            </a:xfrm>
            <a:prstGeom prst="rect">
              <a:avLst/>
            </a:prstGeom>
            <a:noFill/>
            <a:ln w="9525">
              <a:noFill/>
              <a:miter lim="800000"/>
              <a:headEnd/>
              <a:tailEnd/>
            </a:ln>
            <a:effectLst/>
          </p:spPr>
          <p:txBody>
            <a:bodyPr>
              <a:prstTxWarp prst="textNoShape">
                <a:avLst/>
              </a:prstTxWarp>
              <a:spAutoFit/>
            </a:bodyPr>
            <a:lstStyle/>
            <a:p>
              <a:r>
                <a:rPr lang="en-US" sz="1000" dirty="0">
                  <a:solidFill>
                    <a:srgbClr val="000000"/>
                  </a:solidFill>
                  <a:latin typeface="Helvetica" charset="0"/>
                </a:rPr>
                <a:t>FFF8</a:t>
              </a:r>
            </a:p>
          </p:txBody>
        </p:sp>
        <p:sp>
          <p:nvSpPr>
            <p:cNvPr id="50" name="Rectangle 28"/>
            <p:cNvSpPr>
              <a:spLocks noChangeArrowheads="1"/>
            </p:cNvSpPr>
            <p:nvPr/>
          </p:nvSpPr>
          <p:spPr bwMode="auto">
            <a:xfrm>
              <a:off x="6477000" y="4613273"/>
              <a:ext cx="990600" cy="2103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1000">
                <a:solidFill>
                  <a:srgbClr val="000000"/>
                </a:solidFill>
                <a:latin typeface="Helvetica" charset="0"/>
              </a:endParaRPr>
            </a:p>
          </p:txBody>
        </p:sp>
      </p:grpSp>
      <p:grpSp>
        <p:nvGrpSpPr>
          <p:cNvPr id="5" name="Group 125"/>
          <p:cNvGrpSpPr/>
          <p:nvPr/>
        </p:nvGrpSpPr>
        <p:grpSpPr>
          <a:xfrm>
            <a:off x="1219200" y="4948696"/>
            <a:ext cx="5791200" cy="507329"/>
            <a:chOff x="1600200" y="4567696"/>
            <a:chExt cx="5791200" cy="507329"/>
          </a:xfrm>
        </p:grpSpPr>
        <p:sp>
          <p:nvSpPr>
            <p:cNvPr id="75" name="Rectangle 24"/>
            <p:cNvSpPr>
              <a:spLocks noChangeArrowheads="1"/>
            </p:cNvSpPr>
            <p:nvPr/>
          </p:nvSpPr>
          <p:spPr bwMode="auto">
            <a:xfrm>
              <a:off x="6551613" y="4582890"/>
              <a:ext cx="839787" cy="244475"/>
            </a:xfrm>
            <a:prstGeom prst="rect">
              <a:avLst/>
            </a:prstGeom>
            <a:noFill/>
            <a:ln w="9525">
              <a:noFill/>
              <a:miter lim="800000"/>
              <a:headEnd/>
              <a:tailEnd/>
            </a:ln>
            <a:effectLst/>
          </p:spPr>
          <p:txBody>
            <a:bodyPr>
              <a:prstTxWarp prst="textNoShape">
                <a:avLst/>
              </a:prstTxWarp>
              <a:spAutoFit/>
            </a:bodyPr>
            <a:lstStyle/>
            <a:p>
              <a:pPr algn="ctr"/>
              <a:r>
                <a:rPr lang="en-US" sz="1000" dirty="0">
                  <a:solidFill>
                    <a:srgbClr val="000000"/>
                  </a:solidFill>
                  <a:latin typeface="Helvetica" charset="0"/>
                </a:rPr>
                <a:t>1000</a:t>
              </a:r>
            </a:p>
          </p:txBody>
        </p:sp>
        <p:grpSp>
          <p:nvGrpSpPr>
            <p:cNvPr id="6" name="Group 92"/>
            <p:cNvGrpSpPr/>
            <p:nvPr/>
          </p:nvGrpSpPr>
          <p:grpSpPr>
            <a:xfrm>
              <a:off x="1600200" y="4567696"/>
              <a:ext cx="1798638" cy="507329"/>
              <a:chOff x="1600200" y="4567696"/>
              <a:chExt cx="1798638" cy="507329"/>
            </a:xfrm>
          </p:grpSpPr>
          <p:sp>
            <p:nvSpPr>
              <p:cNvPr id="61" name="Rectangle 20"/>
              <p:cNvSpPr>
                <a:spLocks noChangeArrowheads="1"/>
              </p:cNvSpPr>
              <p:nvPr/>
            </p:nvSpPr>
            <p:spPr bwMode="auto">
              <a:xfrm>
                <a:off x="1600200" y="4800387"/>
                <a:ext cx="839787" cy="274638"/>
              </a:xfrm>
              <a:prstGeom prst="rect">
                <a:avLst/>
              </a:prstGeom>
              <a:noFill/>
              <a:ln w="9525">
                <a:noFill/>
                <a:miter lim="800000"/>
                <a:headEnd/>
                <a:tailEnd/>
              </a:ln>
              <a:effectLst/>
            </p:spPr>
            <p:txBody>
              <a:bodyPr>
                <a:prstTxWarp prst="textNoShape">
                  <a:avLst/>
                </a:prstTxWarp>
                <a:spAutoFit/>
              </a:bodyPr>
              <a:lstStyle/>
              <a:p>
                <a:pPr algn="r"/>
                <a:endParaRPr lang="en-US" sz="1200">
                  <a:solidFill>
                    <a:srgbClr val="000000"/>
                  </a:solidFill>
                  <a:latin typeface="Courier New" charset="0"/>
                </a:endParaRPr>
              </a:p>
            </p:txBody>
          </p:sp>
          <p:sp>
            <p:nvSpPr>
              <p:cNvPr id="64" name="Rectangle 24"/>
              <p:cNvSpPr>
                <a:spLocks noChangeArrowheads="1"/>
              </p:cNvSpPr>
              <p:nvPr/>
            </p:nvSpPr>
            <p:spPr bwMode="auto">
              <a:xfrm>
                <a:off x="1973641" y="4778162"/>
                <a:ext cx="839787" cy="244475"/>
              </a:xfrm>
              <a:prstGeom prst="rect">
                <a:avLst/>
              </a:prstGeom>
              <a:noFill/>
              <a:ln w="9525">
                <a:noFill/>
                <a:miter lim="800000"/>
                <a:headEnd/>
                <a:tailEnd/>
              </a:ln>
              <a:effectLst/>
            </p:spPr>
            <p:txBody>
              <a:bodyPr>
                <a:prstTxWarp prst="textNoShape">
                  <a:avLst/>
                </a:prstTxWarp>
                <a:spAutoFit/>
              </a:bodyPr>
              <a:lstStyle/>
              <a:p>
                <a:r>
                  <a:rPr lang="en-US" sz="1000" dirty="0">
                    <a:solidFill>
                      <a:srgbClr val="000000"/>
                    </a:solidFill>
                    <a:latin typeface="Helvetica" charset="0"/>
                  </a:rPr>
                  <a:t>1004</a:t>
                </a:r>
              </a:p>
            </p:txBody>
          </p:sp>
          <p:sp>
            <p:nvSpPr>
              <p:cNvPr id="65" name="Rectangle 25"/>
              <p:cNvSpPr>
                <a:spLocks noChangeArrowheads="1"/>
              </p:cNvSpPr>
              <p:nvPr/>
            </p:nvSpPr>
            <p:spPr bwMode="auto">
              <a:xfrm>
                <a:off x="1973641" y="4574962"/>
                <a:ext cx="839787" cy="244475"/>
              </a:xfrm>
              <a:prstGeom prst="rect">
                <a:avLst/>
              </a:prstGeom>
              <a:noFill/>
              <a:ln w="9525">
                <a:noFill/>
                <a:miter lim="800000"/>
                <a:headEnd/>
                <a:tailEnd/>
              </a:ln>
              <a:effectLst/>
            </p:spPr>
            <p:txBody>
              <a:bodyPr>
                <a:prstTxWarp prst="textNoShape">
                  <a:avLst/>
                </a:prstTxWarp>
                <a:spAutoFit/>
              </a:bodyPr>
              <a:lstStyle/>
              <a:p>
                <a:r>
                  <a:rPr lang="en-US" sz="1000" dirty="0">
                    <a:solidFill>
                      <a:srgbClr val="000000"/>
                    </a:solidFill>
                    <a:latin typeface="Helvetica" charset="0"/>
                  </a:rPr>
                  <a:t>1000</a:t>
                </a:r>
              </a:p>
            </p:txBody>
          </p:sp>
          <p:sp>
            <p:nvSpPr>
              <p:cNvPr id="66" name="Rectangle 28"/>
              <p:cNvSpPr>
                <a:spLocks noChangeArrowheads="1"/>
              </p:cNvSpPr>
              <p:nvPr/>
            </p:nvSpPr>
            <p:spPr bwMode="auto">
              <a:xfrm>
                <a:off x="2408238" y="4607385"/>
                <a:ext cx="990600" cy="414338"/>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1000">
                  <a:solidFill>
                    <a:srgbClr val="000000"/>
                  </a:solidFill>
                  <a:latin typeface="Helvetica" charset="0"/>
                </a:endParaRPr>
              </a:p>
            </p:txBody>
          </p:sp>
          <p:sp>
            <p:nvSpPr>
              <p:cNvPr id="67" name="Line 31"/>
              <p:cNvSpPr>
                <a:spLocks noChangeShapeType="1"/>
              </p:cNvSpPr>
              <p:nvPr/>
            </p:nvSpPr>
            <p:spPr bwMode="auto">
              <a:xfrm>
                <a:off x="2411413" y="4816935"/>
                <a:ext cx="982662" cy="0"/>
              </a:xfrm>
              <a:prstGeom prst="line">
                <a:avLst/>
              </a:prstGeom>
              <a:noFill/>
              <a:ln w="9525" cap="rnd">
                <a:solidFill>
                  <a:schemeClr val="tx1"/>
                </a:solidFill>
                <a:prstDash val="sysDot"/>
                <a:round/>
                <a:headEnd/>
                <a:tailEnd/>
              </a:ln>
              <a:effectLst/>
            </p:spPr>
            <p:txBody>
              <a:bodyPr wrap="none" anchor="ctr">
                <a:prstTxWarp prst="textNoShape">
                  <a:avLst/>
                </a:prstTxWarp>
              </a:bodyPr>
              <a:lstStyle/>
              <a:p>
                <a:endParaRPr lang="en-US">
                  <a:solidFill>
                    <a:srgbClr val="000000"/>
                  </a:solidFill>
                </a:endParaRPr>
              </a:p>
            </p:txBody>
          </p:sp>
          <p:sp>
            <p:nvSpPr>
              <p:cNvPr id="68" name="Rectangle 37"/>
              <p:cNvSpPr>
                <a:spLocks noChangeArrowheads="1"/>
              </p:cNvSpPr>
              <p:nvPr/>
            </p:nvSpPr>
            <p:spPr bwMode="auto">
              <a:xfrm>
                <a:off x="2433638" y="4626434"/>
                <a:ext cx="938212" cy="185738"/>
              </a:xfrm>
              <a:prstGeom prst="rect">
                <a:avLst/>
              </a:prstGeom>
              <a:solidFill>
                <a:srgbClr val="FFFFFF"/>
              </a:solidFill>
              <a:ln w="9525">
                <a:noFill/>
                <a:miter lim="800000"/>
                <a:headEnd/>
                <a:tailEnd/>
              </a:ln>
              <a:effectLst/>
            </p:spPr>
            <p:txBody>
              <a:bodyPr wrap="none" anchor="ctr">
                <a:prstTxWarp prst="textNoShape">
                  <a:avLst/>
                </a:prstTxWarp>
              </a:bodyPr>
              <a:lstStyle/>
              <a:p>
                <a:endParaRPr lang="en-US">
                  <a:solidFill>
                    <a:srgbClr val="000000"/>
                  </a:solidFill>
                </a:endParaRPr>
              </a:p>
            </p:txBody>
          </p:sp>
          <p:sp>
            <p:nvSpPr>
              <p:cNvPr id="69" name="Rectangle 38"/>
              <p:cNvSpPr>
                <a:spLocks noChangeArrowheads="1"/>
              </p:cNvSpPr>
              <p:nvPr/>
            </p:nvSpPr>
            <p:spPr bwMode="auto">
              <a:xfrm>
                <a:off x="2478088" y="4567696"/>
                <a:ext cx="839787" cy="274638"/>
              </a:xfrm>
              <a:prstGeom prst="rect">
                <a:avLst/>
              </a:prstGeom>
              <a:noFill/>
              <a:ln w="9525">
                <a:noFill/>
                <a:miter lim="800000"/>
                <a:headEnd/>
                <a:tailEnd/>
              </a:ln>
              <a:effectLst/>
            </p:spPr>
            <p:txBody>
              <a:bodyPr>
                <a:prstTxWarp prst="textNoShape">
                  <a:avLst/>
                </a:prstTxWarp>
                <a:spAutoFit/>
              </a:bodyPr>
              <a:lstStyle/>
              <a:p>
                <a:pPr algn="ctr"/>
                <a:r>
                  <a:rPr lang="en-US" sz="1200" b="0" dirty="0">
                    <a:solidFill>
                      <a:srgbClr val="000000"/>
                    </a:solidFill>
                  </a:rPr>
                  <a:t>5</a:t>
                </a:r>
                <a:endParaRPr lang="en-US" sz="1000" dirty="0">
                  <a:solidFill>
                    <a:srgbClr val="000000"/>
                  </a:solidFill>
                  <a:latin typeface="Helvetica" charset="0"/>
                </a:endParaRPr>
              </a:p>
            </p:txBody>
          </p:sp>
          <p:sp>
            <p:nvSpPr>
              <p:cNvPr id="70" name="Rectangle 46"/>
              <p:cNvSpPr>
                <a:spLocks noChangeArrowheads="1"/>
              </p:cNvSpPr>
              <p:nvPr/>
            </p:nvSpPr>
            <p:spPr bwMode="auto">
              <a:xfrm>
                <a:off x="2433638" y="4829634"/>
                <a:ext cx="938212" cy="185738"/>
              </a:xfrm>
              <a:prstGeom prst="rect">
                <a:avLst/>
              </a:prstGeom>
              <a:solidFill>
                <a:srgbClr val="FFFFFF"/>
              </a:solidFill>
              <a:ln w="9525">
                <a:noFill/>
                <a:miter lim="800000"/>
                <a:headEnd/>
                <a:tailEnd/>
              </a:ln>
              <a:effectLst/>
            </p:spPr>
            <p:txBody>
              <a:bodyPr wrap="none" anchor="ctr">
                <a:prstTxWarp prst="textNoShape">
                  <a:avLst/>
                </a:prstTxWarp>
              </a:bodyPr>
              <a:lstStyle/>
              <a:p>
                <a:endParaRPr lang="en-US">
                  <a:solidFill>
                    <a:srgbClr val="000000"/>
                  </a:solidFill>
                </a:endParaRPr>
              </a:p>
            </p:txBody>
          </p:sp>
          <p:sp>
            <p:nvSpPr>
              <p:cNvPr id="71" name="Rectangle 47"/>
              <p:cNvSpPr>
                <a:spLocks noChangeArrowheads="1"/>
              </p:cNvSpPr>
              <p:nvPr/>
            </p:nvSpPr>
            <p:spPr bwMode="auto">
              <a:xfrm>
                <a:off x="2478088" y="4770896"/>
                <a:ext cx="839787" cy="274638"/>
              </a:xfrm>
              <a:prstGeom prst="rect">
                <a:avLst/>
              </a:prstGeom>
              <a:noFill/>
              <a:ln w="9525">
                <a:noFill/>
                <a:miter lim="800000"/>
                <a:headEnd/>
                <a:tailEnd/>
              </a:ln>
              <a:effectLst/>
            </p:spPr>
            <p:txBody>
              <a:bodyPr>
                <a:prstTxWarp prst="textNoShape">
                  <a:avLst/>
                </a:prstTxWarp>
                <a:spAutoFit/>
              </a:bodyPr>
              <a:lstStyle/>
              <a:p>
                <a:pPr algn="ctr"/>
                <a:r>
                  <a:rPr lang="en-US" sz="1200" b="0" dirty="0">
                    <a:solidFill>
                      <a:srgbClr val="000000"/>
                    </a:solidFill>
                  </a:rPr>
                  <a:t>12</a:t>
                </a:r>
                <a:endParaRPr lang="en-US" sz="1000" dirty="0">
                  <a:solidFill>
                    <a:srgbClr val="000000"/>
                  </a:solidFill>
                  <a:latin typeface="Helvetica" charset="0"/>
                </a:endParaRPr>
              </a:p>
            </p:txBody>
          </p:sp>
        </p:grpSp>
      </p:grpSp>
      <p:grpSp>
        <p:nvGrpSpPr>
          <p:cNvPr id="8" name="Group 123"/>
          <p:cNvGrpSpPr/>
          <p:nvPr/>
        </p:nvGrpSpPr>
        <p:grpSpPr>
          <a:xfrm>
            <a:off x="1219200" y="4800600"/>
            <a:ext cx="6675370" cy="762000"/>
            <a:chOff x="1600200" y="4419600"/>
            <a:chExt cx="6675370" cy="762000"/>
          </a:xfrm>
        </p:grpSpPr>
        <p:sp>
          <p:nvSpPr>
            <p:cNvPr id="112" name="Rectangle 111"/>
            <p:cNvSpPr/>
            <p:nvPr/>
          </p:nvSpPr>
          <p:spPr bwMode="auto">
            <a:xfrm>
              <a:off x="1828800" y="4419600"/>
              <a:ext cx="6019800" cy="762000"/>
            </a:xfrm>
            <a:prstGeom prst="rect">
              <a:avLst/>
            </a:prstGeom>
            <a:solidFill>
              <a:srgbClr val="CCFF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solidFill>
                  <a:srgbClr val="000000"/>
                </a:solidFill>
              </a:endParaRPr>
            </a:p>
          </p:txBody>
        </p:sp>
        <p:grpSp>
          <p:nvGrpSpPr>
            <p:cNvPr id="10" name="Group 122"/>
            <p:cNvGrpSpPr/>
            <p:nvPr/>
          </p:nvGrpSpPr>
          <p:grpSpPr>
            <a:xfrm>
              <a:off x="1600200" y="4551440"/>
              <a:ext cx="6675370" cy="526078"/>
              <a:chOff x="1600200" y="4553942"/>
              <a:chExt cx="6675370" cy="526078"/>
            </a:xfrm>
          </p:grpSpPr>
          <p:sp>
            <p:nvSpPr>
              <p:cNvPr id="95" name="Rectangle 18" descr="Small checker board"/>
              <p:cNvSpPr>
                <a:spLocks noChangeArrowheads="1"/>
              </p:cNvSpPr>
              <p:nvPr/>
            </p:nvSpPr>
            <p:spPr bwMode="auto">
              <a:xfrm>
                <a:off x="6477000" y="4821015"/>
                <a:ext cx="990600" cy="204788"/>
              </a:xfrm>
              <a:prstGeom prst="rect">
                <a:avLst/>
              </a:prstGeom>
              <a:pattFill prst="smCheck">
                <a:fgClr>
                  <a:srgbClr val="999999"/>
                </a:fgClr>
                <a:bgClr>
                  <a:srgbClr val="FFFFFF"/>
                </a:bgClr>
              </a:pattFill>
              <a:ln w="9525">
                <a:solidFill>
                  <a:schemeClr val="tx1"/>
                </a:solidFill>
                <a:miter lim="800000"/>
                <a:headEnd/>
                <a:tailEnd/>
              </a:ln>
              <a:effectLst/>
            </p:spPr>
            <p:txBody>
              <a:bodyPr wrap="none" anchor="ctr">
                <a:prstTxWarp prst="textNoShape">
                  <a:avLst/>
                </a:prstTxWarp>
              </a:bodyPr>
              <a:lstStyle/>
              <a:p>
                <a:pPr algn="ctr"/>
                <a:endParaRPr lang="en-US" sz="1000">
                  <a:solidFill>
                    <a:srgbClr val="000000"/>
                  </a:solidFill>
                  <a:latin typeface="Helvetica" charset="0"/>
                </a:endParaRPr>
              </a:p>
            </p:txBody>
          </p:sp>
          <p:sp>
            <p:nvSpPr>
              <p:cNvPr id="96" name="Rectangle 20"/>
              <p:cNvSpPr>
                <a:spLocks noChangeArrowheads="1"/>
              </p:cNvSpPr>
              <p:nvPr/>
            </p:nvSpPr>
            <p:spPr bwMode="auto">
              <a:xfrm>
                <a:off x="5668962" y="4605115"/>
                <a:ext cx="839787" cy="274638"/>
              </a:xfrm>
              <a:prstGeom prst="rect">
                <a:avLst/>
              </a:prstGeom>
              <a:noFill/>
              <a:ln w="9525">
                <a:noFill/>
                <a:miter lim="800000"/>
                <a:headEnd/>
                <a:tailEnd/>
              </a:ln>
              <a:effectLst/>
            </p:spPr>
            <p:txBody>
              <a:bodyPr>
                <a:prstTxWarp prst="textNoShape">
                  <a:avLst/>
                </a:prstTxWarp>
                <a:spAutoFit/>
              </a:bodyPr>
              <a:lstStyle/>
              <a:p>
                <a:pPr algn="r"/>
                <a:endParaRPr lang="en-US" sz="1200">
                  <a:solidFill>
                    <a:srgbClr val="000000"/>
                  </a:solidFill>
                  <a:latin typeface="Courier New" charset="0"/>
                </a:endParaRPr>
              </a:p>
            </p:txBody>
          </p:sp>
          <p:sp>
            <p:nvSpPr>
              <p:cNvPr id="97" name="Rectangle 22"/>
              <p:cNvSpPr>
                <a:spLocks noChangeArrowheads="1"/>
              </p:cNvSpPr>
              <p:nvPr/>
            </p:nvSpPr>
            <p:spPr bwMode="auto">
              <a:xfrm>
                <a:off x="7435783" y="4553942"/>
                <a:ext cx="839787" cy="274638"/>
              </a:xfrm>
              <a:prstGeom prst="rect">
                <a:avLst/>
              </a:prstGeom>
              <a:noFill/>
              <a:ln w="9525">
                <a:noFill/>
                <a:miter lim="800000"/>
                <a:headEnd/>
                <a:tailEnd/>
              </a:ln>
              <a:effectLst/>
            </p:spPr>
            <p:txBody>
              <a:bodyPr>
                <a:prstTxWarp prst="textNoShape">
                  <a:avLst/>
                </a:prstTxWarp>
                <a:spAutoFit/>
              </a:bodyPr>
              <a:lstStyle/>
              <a:p>
                <a:r>
                  <a:rPr lang="en-US" sz="1200" dirty="0">
                    <a:solidFill>
                      <a:srgbClr val="000000"/>
                    </a:solidFill>
                    <a:latin typeface="Courier New" charset="0"/>
                  </a:rPr>
                  <a:t>pp</a:t>
                </a:r>
              </a:p>
            </p:txBody>
          </p:sp>
          <p:sp>
            <p:nvSpPr>
              <p:cNvPr id="100" name="Rectangle 28"/>
              <p:cNvSpPr>
                <a:spLocks noChangeArrowheads="1"/>
              </p:cNvSpPr>
              <p:nvPr/>
            </p:nvSpPr>
            <p:spPr bwMode="auto">
              <a:xfrm>
                <a:off x="6477000" y="4618268"/>
                <a:ext cx="990600" cy="21031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1000">
                  <a:solidFill>
                    <a:srgbClr val="000000"/>
                  </a:solidFill>
                  <a:latin typeface="Helvetica" charset="0"/>
                </a:endParaRPr>
              </a:p>
            </p:txBody>
          </p:sp>
          <p:sp>
            <p:nvSpPr>
              <p:cNvPr id="103" name="Rectangle 20"/>
              <p:cNvSpPr>
                <a:spLocks noChangeArrowheads="1"/>
              </p:cNvSpPr>
              <p:nvPr/>
            </p:nvSpPr>
            <p:spPr bwMode="auto">
              <a:xfrm>
                <a:off x="1600200" y="4805382"/>
                <a:ext cx="839787" cy="274638"/>
              </a:xfrm>
              <a:prstGeom prst="rect">
                <a:avLst/>
              </a:prstGeom>
              <a:noFill/>
              <a:ln w="9525">
                <a:noFill/>
                <a:miter lim="800000"/>
                <a:headEnd/>
                <a:tailEnd/>
              </a:ln>
              <a:effectLst/>
            </p:spPr>
            <p:txBody>
              <a:bodyPr>
                <a:prstTxWarp prst="textNoShape">
                  <a:avLst/>
                </a:prstTxWarp>
                <a:spAutoFit/>
              </a:bodyPr>
              <a:lstStyle/>
              <a:p>
                <a:pPr algn="r"/>
                <a:endParaRPr lang="en-US" sz="1200">
                  <a:solidFill>
                    <a:srgbClr val="000000"/>
                  </a:solidFill>
                  <a:latin typeface="Courier New" charset="0"/>
                </a:endParaRPr>
              </a:p>
            </p:txBody>
          </p:sp>
          <p:sp>
            <p:nvSpPr>
              <p:cNvPr id="106" name="Rectangle 28"/>
              <p:cNvSpPr>
                <a:spLocks noChangeArrowheads="1"/>
              </p:cNvSpPr>
              <p:nvPr/>
            </p:nvSpPr>
            <p:spPr bwMode="auto">
              <a:xfrm>
                <a:off x="2408238" y="4612380"/>
                <a:ext cx="990600" cy="414338"/>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1000">
                  <a:solidFill>
                    <a:srgbClr val="000000"/>
                  </a:solidFill>
                  <a:latin typeface="Helvetica" charset="0"/>
                </a:endParaRPr>
              </a:p>
            </p:txBody>
          </p:sp>
          <p:sp>
            <p:nvSpPr>
              <p:cNvPr id="107" name="Line 31"/>
              <p:cNvSpPr>
                <a:spLocks noChangeShapeType="1"/>
              </p:cNvSpPr>
              <p:nvPr/>
            </p:nvSpPr>
            <p:spPr bwMode="auto">
              <a:xfrm>
                <a:off x="2411413" y="4821930"/>
                <a:ext cx="982662" cy="0"/>
              </a:xfrm>
              <a:prstGeom prst="line">
                <a:avLst/>
              </a:prstGeom>
              <a:noFill/>
              <a:ln w="9525" cap="rnd">
                <a:solidFill>
                  <a:schemeClr val="tx1"/>
                </a:solidFill>
                <a:prstDash val="sysDot"/>
                <a:round/>
                <a:headEnd/>
                <a:tailEnd/>
              </a:ln>
              <a:effectLst/>
            </p:spPr>
            <p:txBody>
              <a:bodyPr wrap="none" anchor="ctr">
                <a:prstTxWarp prst="textNoShape">
                  <a:avLst/>
                </a:prstTxWarp>
              </a:bodyPr>
              <a:lstStyle/>
              <a:p>
                <a:endParaRPr lang="en-US">
                  <a:solidFill>
                    <a:srgbClr val="000000"/>
                  </a:solidFill>
                </a:endParaRPr>
              </a:p>
            </p:txBody>
          </p:sp>
          <p:sp>
            <p:nvSpPr>
              <p:cNvPr id="108" name="Rectangle 37"/>
              <p:cNvSpPr>
                <a:spLocks noChangeArrowheads="1"/>
              </p:cNvSpPr>
              <p:nvPr/>
            </p:nvSpPr>
            <p:spPr bwMode="auto">
              <a:xfrm>
                <a:off x="2433638" y="4631429"/>
                <a:ext cx="938212" cy="185738"/>
              </a:xfrm>
              <a:prstGeom prst="rect">
                <a:avLst/>
              </a:prstGeom>
              <a:solidFill>
                <a:srgbClr val="FFFFFF"/>
              </a:solidFill>
              <a:ln w="9525">
                <a:noFill/>
                <a:miter lim="800000"/>
                <a:headEnd/>
                <a:tailEnd/>
              </a:ln>
              <a:effectLst/>
            </p:spPr>
            <p:txBody>
              <a:bodyPr wrap="none" anchor="ctr">
                <a:prstTxWarp prst="textNoShape">
                  <a:avLst/>
                </a:prstTxWarp>
              </a:bodyPr>
              <a:lstStyle/>
              <a:p>
                <a:endParaRPr lang="en-US">
                  <a:solidFill>
                    <a:srgbClr val="000000"/>
                  </a:solidFill>
                </a:endParaRPr>
              </a:p>
            </p:txBody>
          </p:sp>
          <p:sp>
            <p:nvSpPr>
              <p:cNvPr id="109" name="Rectangle 38"/>
              <p:cNvSpPr>
                <a:spLocks noChangeArrowheads="1"/>
              </p:cNvSpPr>
              <p:nvPr/>
            </p:nvSpPr>
            <p:spPr bwMode="auto">
              <a:xfrm>
                <a:off x="2478088" y="4572691"/>
                <a:ext cx="839787" cy="274638"/>
              </a:xfrm>
              <a:prstGeom prst="rect">
                <a:avLst/>
              </a:prstGeom>
              <a:noFill/>
              <a:ln w="9525">
                <a:noFill/>
                <a:miter lim="800000"/>
                <a:headEnd/>
                <a:tailEnd/>
              </a:ln>
              <a:effectLst/>
            </p:spPr>
            <p:txBody>
              <a:bodyPr>
                <a:prstTxWarp prst="textNoShape">
                  <a:avLst/>
                </a:prstTxWarp>
                <a:spAutoFit/>
              </a:bodyPr>
              <a:lstStyle/>
              <a:p>
                <a:pPr algn="ctr"/>
                <a:r>
                  <a:rPr lang="en-US" sz="1200" b="0" dirty="0">
                    <a:solidFill>
                      <a:srgbClr val="000000"/>
                    </a:solidFill>
                  </a:rPr>
                  <a:t>5</a:t>
                </a:r>
                <a:endParaRPr lang="en-US" sz="1000" dirty="0">
                  <a:solidFill>
                    <a:srgbClr val="000000"/>
                  </a:solidFill>
                  <a:latin typeface="Helvetica" charset="0"/>
                </a:endParaRPr>
              </a:p>
            </p:txBody>
          </p:sp>
          <p:sp>
            <p:nvSpPr>
              <p:cNvPr id="110" name="Rectangle 46"/>
              <p:cNvSpPr>
                <a:spLocks noChangeArrowheads="1"/>
              </p:cNvSpPr>
              <p:nvPr/>
            </p:nvSpPr>
            <p:spPr bwMode="auto">
              <a:xfrm>
                <a:off x="2433638" y="4834629"/>
                <a:ext cx="938212" cy="185738"/>
              </a:xfrm>
              <a:prstGeom prst="rect">
                <a:avLst/>
              </a:prstGeom>
              <a:solidFill>
                <a:srgbClr val="FFFFFF"/>
              </a:solidFill>
              <a:ln w="9525">
                <a:noFill/>
                <a:miter lim="800000"/>
                <a:headEnd/>
                <a:tailEnd/>
              </a:ln>
              <a:effectLst/>
            </p:spPr>
            <p:txBody>
              <a:bodyPr wrap="none" anchor="ctr">
                <a:prstTxWarp prst="textNoShape">
                  <a:avLst/>
                </a:prstTxWarp>
              </a:bodyPr>
              <a:lstStyle/>
              <a:p>
                <a:endParaRPr lang="en-US">
                  <a:solidFill>
                    <a:srgbClr val="000000"/>
                  </a:solidFill>
                </a:endParaRPr>
              </a:p>
            </p:txBody>
          </p:sp>
          <p:sp>
            <p:nvSpPr>
              <p:cNvPr id="111" name="Rectangle 47"/>
              <p:cNvSpPr>
                <a:spLocks noChangeArrowheads="1"/>
              </p:cNvSpPr>
              <p:nvPr/>
            </p:nvSpPr>
            <p:spPr bwMode="auto">
              <a:xfrm>
                <a:off x="2478088" y="4775891"/>
                <a:ext cx="839787" cy="274638"/>
              </a:xfrm>
              <a:prstGeom prst="rect">
                <a:avLst/>
              </a:prstGeom>
              <a:noFill/>
              <a:ln w="9525">
                <a:noFill/>
                <a:miter lim="800000"/>
                <a:headEnd/>
                <a:tailEnd/>
              </a:ln>
              <a:effectLst/>
            </p:spPr>
            <p:txBody>
              <a:bodyPr>
                <a:prstTxWarp prst="textNoShape">
                  <a:avLst/>
                </a:prstTxWarp>
                <a:spAutoFit/>
              </a:bodyPr>
              <a:lstStyle/>
              <a:p>
                <a:pPr algn="ctr"/>
                <a:r>
                  <a:rPr lang="en-US" sz="1200" b="0" dirty="0">
                    <a:solidFill>
                      <a:srgbClr val="000000"/>
                    </a:solidFill>
                  </a:rPr>
                  <a:t>12</a:t>
                </a:r>
                <a:endParaRPr lang="en-US" sz="1000" dirty="0">
                  <a:solidFill>
                    <a:srgbClr val="000000"/>
                  </a:solidFill>
                  <a:latin typeface="Helvetica" charset="0"/>
                </a:endParaRPr>
              </a:p>
            </p:txBody>
          </p:sp>
          <p:sp>
            <p:nvSpPr>
              <p:cNvPr id="113" name="Oval 447"/>
              <p:cNvSpPr>
                <a:spLocks noChangeArrowheads="1"/>
              </p:cNvSpPr>
              <p:nvPr/>
            </p:nvSpPr>
            <p:spPr bwMode="auto">
              <a:xfrm>
                <a:off x="6947882" y="4681252"/>
                <a:ext cx="74613" cy="74613"/>
              </a:xfrm>
              <a:prstGeom prst="ellipse">
                <a:avLst/>
              </a:prstGeom>
              <a:solidFill>
                <a:srgbClr val="000000"/>
              </a:solidFill>
              <a:ln w="9525">
                <a:solidFill>
                  <a:schemeClr val="tx1"/>
                </a:solidFill>
                <a:round/>
                <a:headEnd/>
                <a:tailEnd/>
              </a:ln>
              <a:effectLst/>
            </p:spPr>
            <p:txBody>
              <a:bodyPr wrap="none" anchor="ctr">
                <a:prstTxWarp prst="textNoShape">
                  <a:avLst/>
                </a:prstTxWarp>
              </a:bodyPr>
              <a:lstStyle/>
              <a:p>
                <a:endParaRPr lang="en-US">
                  <a:solidFill>
                    <a:srgbClr val="000000"/>
                  </a:solidFill>
                </a:endParaRPr>
              </a:p>
            </p:txBody>
          </p:sp>
          <p:cxnSp>
            <p:nvCxnSpPr>
              <p:cNvPr id="114" name="AutoShape 448"/>
              <p:cNvCxnSpPr>
                <a:cxnSpLocks noChangeShapeType="1"/>
              </p:cNvCxnSpPr>
              <p:nvPr/>
            </p:nvCxnSpPr>
            <p:spPr bwMode="auto">
              <a:xfrm rot="10800000">
                <a:off x="3412792" y="4717163"/>
                <a:ext cx="3566160" cy="0"/>
              </a:xfrm>
              <a:prstGeom prst="bentConnector3">
                <a:avLst>
                  <a:gd name="adj1" fmla="val 50000"/>
                </a:avLst>
              </a:prstGeom>
              <a:noFill/>
              <a:ln w="9525">
                <a:solidFill>
                  <a:schemeClr val="tx1"/>
                </a:solidFill>
                <a:miter lim="800000"/>
                <a:headEnd/>
                <a:tailEnd type="triangle" w="med" len="med"/>
              </a:ln>
              <a:effectLst/>
            </p:spPr>
          </p:cxn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16483">
                                            <p:txEl>
                                              <p:pRg st="5" end="5"/>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2994" name="Rectangle 2"/>
          <p:cNvSpPr>
            <a:spLocks noGrp="1" noChangeArrowheads="1"/>
          </p:cNvSpPr>
          <p:nvPr>
            <p:ph type="title"/>
          </p:nvPr>
        </p:nvSpPr>
        <p:spPr>
          <a:xfrm>
            <a:off x="0" y="76200"/>
            <a:ext cx="9144000" cy="1143000"/>
          </a:xfrm>
          <a:noFill/>
          <a:ln/>
        </p:spPr>
        <p:txBody>
          <a:bodyPr/>
          <a:lstStyle/>
          <a:p>
            <a:r>
              <a:rPr lang="en-US" sz="4000" dirty="0">
                <a:solidFill>
                  <a:srgbClr val="FF0000"/>
                </a:solidFill>
              </a:rPr>
              <a:t>Pointers</a:t>
            </a:r>
          </a:p>
        </p:txBody>
      </p:sp>
      <p:sp>
        <p:nvSpPr>
          <p:cNvPr id="852995" name="Rectangle 3"/>
          <p:cNvSpPr>
            <a:spLocks noChangeArrowheads="1"/>
          </p:cNvSpPr>
          <p:nvPr/>
        </p:nvSpPr>
        <p:spPr bwMode="auto">
          <a:xfrm>
            <a:off x="482600" y="1155700"/>
            <a:ext cx="8432800" cy="5549900"/>
          </a:xfrm>
          <a:prstGeom prst="rect">
            <a:avLst/>
          </a:prstGeom>
          <a:noFill/>
          <a:ln w="9525">
            <a:noFill/>
            <a:miter lim="800000"/>
            <a:headEnd/>
            <a:tailEnd/>
          </a:ln>
          <a:effectLst/>
        </p:spPr>
        <p:txBody>
          <a:bodyPr>
            <a:prstTxWarp prst="textNoShape">
              <a:avLst/>
            </a:prstTxWarp>
          </a:bodyPr>
          <a:lstStyle/>
          <a:p>
            <a:pPr marL="342900" marR="0" lvl="0" indent="-342900" algn="l" defTabSz="914400" rtl="0" eaLnBrk="0" fontAlgn="base" latinLnBrk="0" hangingPunct="0">
              <a:lnSpc>
                <a:spcPct val="85000"/>
              </a:lnSpc>
              <a:spcBef>
                <a:spcPct val="0"/>
              </a:spcBef>
              <a:spcAft>
                <a:spcPts val="1200"/>
              </a:spcAft>
              <a:buClr>
                <a:srgbClr val="000000"/>
              </a:buClr>
              <a:buSzTx/>
              <a:buFontTx/>
              <a:buChar char="•"/>
              <a:tabLst/>
              <a:defRPr/>
            </a:pPr>
            <a:r>
              <a:rPr kumimoji="0" lang="en-US" sz="2400" b="0" i="0" u="none" strike="noStrike" kern="1200" cap="none" spc="0" normalizeH="0" baseline="0" noProof="0" dirty="0">
                <a:ln>
                  <a:noFill/>
                </a:ln>
                <a:solidFill>
                  <a:srgbClr val="000000"/>
                </a:solidFill>
                <a:effectLst/>
                <a:uLnTx/>
                <a:uFillTx/>
                <a:latin typeface="Times New Roman" charset="0"/>
                <a:ea typeface="+mn-ea"/>
                <a:cs typeface="+mn-cs"/>
              </a:rPr>
              <a:t>In C++, pointers serve several purposes, of which the following are the most important:</a:t>
            </a:r>
          </a:p>
          <a:p>
            <a:pPr marL="800100" marR="0" lvl="1" indent="-342900" algn="l" defTabSz="914400" rtl="0" eaLnBrk="0" fontAlgn="base" latinLnBrk="0" hangingPunct="0">
              <a:lnSpc>
                <a:spcPct val="85000"/>
              </a:lnSpc>
              <a:spcBef>
                <a:spcPct val="0"/>
              </a:spcBef>
              <a:spcAft>
                <a:spcPts val="1200"/>
              </a:spcAft>
              <a:buClr>
                <a:srgbClr val="000000"/>
              </a:buClr>
              <a:buSzTx/>
              <a:buFont typeface="Times New Roman" panose="02020603050405020304" pitchFamily="18" charset="0"/>
              <a:buChar char="‒"/>
              <a:tabLst/>
              <a:defRPr/>
            </a:pPr>
            <a:r>
              <a:rPr kumimoji="0" lang="en-US" sz="2200" b="0" i="1" u="none" strike="noStrike" kern="1200" cap="none" spc="0" normalizeH="0" baseline="0" noProof="0" dirty="0">
                <a:ln>
                  <a:noFill/>
                </a:ln>
                <a:solidFill>
                  <a:schemeClr val="bg1">
                    <a:lumMod val="65000"/>
                  </a:schemeClr>
                </a:solidFill>
                <a:effectLst/>
                <a:uLnTx/>
                <a:uFillTx/>
                <a:latin typeface="Times New Roman" charset="0"/>
                <a:ea typeface="+mn-ea"/>
                <a:cs typeface="+mn-cs"/>
              </a:rPr>
              <a:t>Pointers allow you to refer to a large data structure in a compact way.</a:t>
            </a:r>
            <a:r>
              <a:rPr kumimoji="0" lang="en-US" sz="2200" b="0" i="0" u="none" strike="noStrike" kern="1200" cap="none" spc="0" normalizeH="0" baseline="0" noProof="0" dirty="0">
                <a:ln>
                  <a:noFill/>
                </a:ln>
                <a:solidFill>
                  <a:schemeClr val="bg1">
                    <a:lumMod val="65000"/>
                  </a:schemeClr>
                </a:solidFill>
                <a:effectLst/>
                <a:uLnTx/>
                <a:uFillTx/>
                <a:latin typeface="Times New Roman" charset="0"/>
                <a:ea typeface="+mn-ea"/>
                <a:cs typeface="+mn-cs"/>
              </a:rPr>
              <a:t>  Because a memory address typically fits in a few bytes of memory, this strategy offers considerable space savings when the data structures themselves are large.  E.g., </a:t>
            </a:r>
            <a:r>
              <a:rPr kumimoji="0" lang="en-US" sz="2200" b="1" i="1" u="none" strike="noStrike" kern="1200" cap="none" spc="0" normalizeH="0" baseline="0" noProof="0" dirty="0">
                <a:ln>
                  <a:noFill/>
                </a:ln>
                <a:solidFill>
                  <a:schemeClr val="bg1">
                    <a:lumMod val="65000"/>
                  </a:schemeClr>
                </a:solidFill>
                <a:effectLst/>
                <a:uLnTx/>
                <a:uFillTx/>
                <a:latin typeface="Times New Roman" charset="0"/>
                <a:ea typeface="+mn-ea"/>
                <a:cs typeface="+mn-cs"/>
              </a:rPr>
              <a:t>call by pointers</a:t>
            </a:r>
            <a:r>
              <a:rPr kumimoji="0" lang="en-US" sz="2200" b="0" i="0" u="none" strike="noStrike" kern="1200" cap="none" spc="0" normalizeH="0" baseline="0" noProof="0" dirty="0">
                <a:ln>
                  <a:noFill/>
                </a:ln>
                <a:solidFill>
                  <a:schemeClr val="bg1">
                    <a:lumMod val="65000"/>
                  </a:schemeClr>
                </a:solidFill>
                <a:effectLst/>
                <a:uLnTx/>
                <a:uFillTx/>
                <a:latin typeface="Times New Roman" charset="0"/>
                <a:ea typeface="+mn-ea"/>
                <a:cs typeface="+mn-cs"/>
              </a:rPr>
              <a:t>.</a:t>
            </a:r>
            <a:endParaRPr kumimoji="0" lang="en-US" sz="2200" b="1" i="1" u="none" strike="noStrike" kern="1200" cap="none" spc="0" normalizeH="0" baseline="0" noProof="0" dirty="0">
              <a:ln>
                <a:noFill/>
              </a:ln>
              <a:solidFill>
                <a:schemeClr val="bg1">
                  <a:lumMod val="65000"/>
                </a:schemeClr>
              </a:solidFill>
              <a:effectLst/>
              <a:uLnTx/>
              <a:uFillTx/>
              <a:latin typeface="Times New Roman" charset="0"/>
              <a:ea typeface="+mn-ea"/>
              <a:cs typeface="+mn-cs"/>
            </a:endParaRPr>
          </a:p>
          <a:p>
            <a:pPr marL="800100" marR="0" lvl="1" indent="-342900" algn="l" defTabSz="914400" rtl="0" eaLnBrk="0" fontAlgn="base" latinLnBrk="0" hangingPunct="0">
              <a:lnSpc>
                <a:spcPct val="85000"/>
              </a:lnSpc>
              <a:spcBef>
                <a:spcPct val="0"/>
              </a:spcBef>
              <a:spcAft>
                <a:spcPts val="1200"/>
              </a:spcAft>
              <a:buClr>
                <a:srgbClr val="000000"/>
              </a:buClr>
              <a:buSzTx/>
              <a:buFont typeface="Times New Roman" panose="02020603050405020304" pitchFamily="18" charset="0"/>
              <a:buChar char="‒"/>
              <a:tabLst/>
              <a:defRPr/>
            </a:pPr>
            <a:r>
              <a:rPr kumimoji="0" lang="en-US" sz="2200" b="0" i="1" u="none" strike="noStrike" kern="1200" cap="none" spc="0" normalizeH="0" baseline="0" noProof="0" dirty="0">
                <a:ln>
                  <a:noFill/>
                </a:ln>
                <a:solidFill>
                  <a:schemeClr val="bg1">
                    <a:lumMod val="65000"/>
                  </a:schemeClr>
                </a:solidFill>
                <a:effectLst/>
                <a:uLnTx/>
                <a:uFillTx/>
                <a:latin typeface="Times New Roman" charset="0"/>
                <a:ea typeface="+mn-ea"/>
                <a:cs typeface="+mn-cs"/>
              </a:rPr>
              <a:t>Pointers make it possible to reserve new memory during program execution</a:t>
            </a:r>
            <a:r>
              <a:rPr kumimoji="0" lang="en-US" sz="2200" b="0" i="0" u="none" strike="noStrike" kern="1200" cap="none" spc="0" normalizeH="0" baseline="0" noProof="0" dirty="0">
                <a:ln>
                  <a:noFill/>
                </a:ln>
                <a:solidFill>
                  <a:schemeClr val="bg1">
                    <a:lumMod val="65000"/>
                  </a:schemeClr>
                </a:solidFill>
                <a:effectLst/>
                <a:uLnTx/>
                <a:uFillTx/>
                <a:latin typeface="Times New Roman" charset="0"/>
                <a:ea typeface="+mn-ea"/>
                <a:cs typeface="+mn-cs"/>
              </a:rPr>
              <a:t>.  In many applications, it is convenient to acquire new memory as the program runs and to refer to that memory using pointers, which is called </a:t>
            </a:r>
            <a:r>
              <a:rPr kumimoji="0" lang="en-US" sz="2200" b="1" i="1" u="none" strike="noStrike" kern="1200" cap="none" spc="0" normalizeH="0" baseline="0" noProof="0" dirty="0">
                <a:ln>
                  <a:noFill/>
                </a:ln>
                <a:solidFill>
                  <a:schemeClr val="bg1">
                    <a:lumMod val="65000"/>
                  </a:schemeClr>
                </a:solidFill>
                <a:effectLst/>
                <a:uLnTx/>
                <a:uFillTx/>
                <a:latin typeface="Times New Roman" charset="0"/>
                <a:ea typeface="+mn-ea"/>
                <a:cs typeface="+mn-cs"/>
              </a:rPr>
              <a:t>dynamic allocation</a:t>
            </a:r>
            <a:r>
              <a:rPr kumimoji="0" lang="en-US" sz="2200" b="0" i="0" u="none" strike="noStrike" kern="1200" cap="none" spc="0" normalizeH="0" baseline="0" noProof="0" dirty="0">
                <a:ln>
                  <a:noFill/>
                </a:ln>
                <a:solidFill>
                  <a:schemeClr val="bg1">
                    <a:lumMod val="65000"/>
                  </a:schemeClr>
                </a:solidFill>
                <a:effectLst/>
                <a:uLnTx/>
                <a:uFillTx/>
                <a:latin typeface="Times New Roman" charset="0"/>
                <a:ea typeface="+mn-ea"/>
                <a:cs typeface="+mn-cs"/>
              </a:rPr>
              <a:t>.</a:t>
            </a:r>
          </a:p>
          <a:p>
            <a:pPr marL="800100" marR="0" lvl="1" indent="-342900" algn="l" defTabSz="914400" rtl="0" eaLnBrk="0" fontAlgn="base" latinLnBrk="0" hangingPunct="0">
              <a:lnSpc>
                <a:spcPct val="85000"/>
              </a:lnSpc>
              <a:spcBef>
                <a:spcPct val="0"/>
              </a:spcBef>
              <a:spcAft>
                <a:spcPts val="1200"/>
              </a:spcAft>
              <a:buClr>
                <a:srgbClr val="000000"/>
              </a:buClr>
              <a:buSzTx/>
              <a:buFont typeface="Times New Roman" panose="02020603050405020304" pitchFamily="18" charset="0"/>
              <a:buChar char="‒"/>
              <a:tabLst/>
              <a:defRPr/>
            </a:pPr>
            <a:r>
              <a:rPr kumimoji="0" lang="en-US" sz="2200" b="0" i="1" u="none" strike="noStrike" kern="1200" cap="none" spc="0" normalizeH="0" baseline="0" noProof="0" dirty="0">
                <a:ln>
                  <a:noFill/>
                </a:ln>
                <a:solidFill>
                  <a:srgbClr val="FF0000"/>
                </a:solidFill>
                <a:effectLst/>
                <a:uLnTx/>
                <a:uFillTx/>
                <a:latin typeface="Times New Roman" charset="0"/>
                <a:ea typeface="+mn-ea"/>
                <a:cs typeface="+mn-cs"/>
              </a:rPr>
              <a:t>Pointers can be used to record relationships among data items</a:t>
            </a:r>
            <a:r>
              <a:rPr kumimoji="0" lang="en-US" sz="2200" b="0" i="0" u="none" strike="noStrike" kern="1200" cap="none" spc="0" normalizeH="0" baseline="0" noProof="0" dirty="0">
                <a:ln>
                  <a:noFill/>
                </a:ln>
                <a:solidFill>
                  <a:srgbClr val="000000"/>
                </a:solidFill>
                <a:effectLst/>
                <a:uLnTx/>
                <a:uFillTx/>
                <a:latin typeface="Times New Roman" charset="0"/>
                <a:ea typeface="+mn-ea"/>
                <a:cs typeface="+mn-cs"/>
              </a:rPr>
              <a:t>.  Data structures that use pointers to create connections between individual components are called </a:t>
            </a:r>
            <a:r>
              <a:rPr kumimoji="0" lang="en-US" sz="2200" b="1" i="1" u="none" strike="noStrike" kern="1200" cap="none" spc="0" normalizeH="0" baseline="0" noProof="0" dirty="0">
                <a:ln>
                  <a:noFill/>
                </a:ln>
                <a:solidFill>
                  <a:srgbClr val="FF0000"/>
                </a:solidFill>
                <a:effectLst/>
                <a:uLnTx/>
                <a:uFillTx/>
                <a:latin typeface="Times New Roman" charset="0"/>
                <a:ea typeface="+mn-ea"/>
                <a:cs typeface="+mn-cs"/>
              </a:rPr>
              <a:t>linked structures</a:t>
            </a:r>
            <a:r>
              <a:rPr kumimoji="0" lang="en-US" sz="2200" b="0" i="0" u="none" strike="noStrike" kern="1200" cap="none" spc="0" normalizeH="0" baseline="0" noProof="0" dirty="0">
                <a:ln>
                  <a:noFill/>
                </a:ln>
                <a:solidFill>
                  <a:srgbClr val="000000"/>
                </a:solidFill>
                <a:effectLst/>
                <a:uLnTx/>
                <a:uFillTx/>
                <a:latin typeface="Times New Roman" charset="0"/>
                <a:ea typeface="+mn-ea"/>
                <a:cs typeface="+mn-cs"/>
              </a:rPr>
              <a:t>.  Programmers can indicate that one data item follows another in a conceptual sequence by including a pointer to the second item in the internal representation of the first.</a:t>
            </a:r>
          </a:p>
        </p:txBody>
      </p:sp>
    </p:spTree>
    <p:extLst>
      <p:ext uri="{BB962C8B-B14F-4D97-AF65-F5344CB8AC3E}">
        <p14:creationId xmlns:p14="http://schemas.microsoft.com/office/powerpoint/2010/main" val="31637381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2226" name="Rectangle 2"/>
          <p:cNvSpPr>
            <a:spLocks noGrp="1" noChangeArrowheads="1"/>
          </p:cNvSpPr>
          <p:nvPr>
            <p:ph type="title"/>
          </p:nvPr>
        </p:nvSpPr>
        <p:spPr>
          <a:xfrm>
            <a:off x="0" y="76200"/>
            <a:ext cx="9144000" cy="1143000"/>
          </a:xfrm>
          <a:noFill/>
          <a:ln/>
        </p:spPr>
        <p:txBody>
          <a:bodyPr/>
          <a:lstStyle/>
          <a:p>
            <a:r>
              <a:rPr lang="en-US" dirty="0">
                <a:solidFill>
                  <a:srgbClr val="FF0000"/>
                </a:solidFill>
                <a:latin typeface="Times New Roman" charset="0"/>
              </a:rPr>
              <a:t>Linking Objects Together</a:t>
            </a:r>
            <a:endParaRPr lang="en-US" dirty="0">
              <a:solidFill>
                <a:schemeClr val="tx1"/>
              </a:solidFill>
            </a:endParaRPr>
          </a:p>
        </p:txBody>
      </p:sp>
      <p:sp>
        <p:nvSpPr>
          <p:cNvPr id="692458" name="Rectangle 234"/>
          <p:cNvSpPr>
            <a:spLocks noChangeArrowheads="1"/>
          </p:cNvSpPr>
          <p:nvPr/>
        </p:nvSpPr>
        <p:spPr bwMode="auto">
          <a:xfrm>
            <a:off x="482600" y="1155700"/>
            <a:ext cx="8128000" cy="5168900"/>
          </a:xfrm>
          <a:prstGeom prst="rect">
            <a:avLst/>
          </a:prstGeom>
          <a:noFill/>
          <a:ln w="9525">
            <a:noFill/>
            <a:miter lim="800000"/>
            <a:headEnd/>
            <a:tailEnd/>
          </a:ln>
          <a:effectLst/>
        </p:spPr>
        <p:txBody>
          <a:bodyPr>
            <a:prstTxWarp prst="textNoShape">
              <a:avLst/>
            </a:prstTxWarp>
          </a:bodyPr>
          <a:lstStyle/>
          <a:p>
            <a:pPr marL="342900" indent="-342900">
              <a:lnSpc>
                <a:spcPct val="85000"/>
              </a:lnSpc>
              <a:spcAft>
                <a:spcPct val="50000"/>
              </a:spcAft>
              <a:buFontTx/>
              <a:buChar char="•"/>
            </a:pPr>
            <a:r>
              <a:rPr lang="en-US" sz="2400" b="0" dirty="0">
                <a:solidFill>
                  <a:srgbClr val="000000"/>
                </a:solidFill>
              </a:rPr>
              <a:t>Pointers are important in programming because they make it possible to represent the relationship among objects by linking them together in various ways.</a:t>
            </a:r>
          </a:p>
          <a:p>
            <a:pPr marL="342900" indent="-342900">
              <a:lnSpc>
                <a:spcPct val="85000"/>
              </a:lnSpc>
              <a:spcAft>
                <a:spcPct val="50000"/>
              </a:spcAft>
              <a:buFontTx/>
              <a:buChar char="•"/>
            </a:pPr>
            <a:r>
              <a:rPr lang="en-US" altLang="zh-CN" sz="2400" b="0" dirty="0">
                <a:solidFill>
                  <a:srgbClr val="000000"/>
                </a:solidFill>
              </a:rPr>
              <a:t>The simplest example of a linked structure (which appears first in this chapter and is used throughout the later chapters) is called a </a:t>
            </a:r>
            <a:r>
              <a:rPr lang="en-US" altLang="zh-CN" sz="2400" i="1" dirty="0">
                <a:solidFill>
                  <a:srgbClr val="FF0000"/>
                </a:solidFill>
              </a:rPr>
              <a:t>linked list</a:t>
            </a:r>
            <a:r>
              <a:rPr lang="en-US" altLang="zh-CN" sz="2400" b="0" i="1" dirty="0">
                <a:solidFill>
                  <a:srgbClr val="000000"/>
                </a:solidFill>
              </a:rPr>
              <a:t>,</a:t>
            </a:r>
            <a:r>
              <a:rPr lang="en-US" altLang="zh-CN" sz="2400" b="0" dirty="0">
                <a:solidFill>
                  <a:srgbClr val="000000"/>
                </a:solidFill>
              </a:rPr>
              <a:t> in which each object in a sequence contains a reference to the one that follows it:</a:t>
            </a:r>
          </a:p>
          <a:p>
            <a:pPr marL="342900" indent="-342900">
              <a:lnSpc>
                <a:spcPct val="85000"/>
              </a:lnSpc>
              <a:spcAft>
                <a:spcPct val="50000"/>
              </a:spcAft>
              <a:buFontTx/>
              <a:buChar char="•"/>
            </a:pPr>
            <a:endParaRPr lang="en-US" altLang="zh-CN" sz="2400" b="0" dirty="0">
              <a:solidFill>
                <a:srgbClr val="000000"/>
              </a:solidFill>
            </a:endParaRPr>
          </a:p>
          <a:p>
            <a:pPr marL="342900" indent="-342900">
              <a:lnSpc>
                <a:spcPct val="85000"/>
              </a:lnSpc>
              <a:spcAft>
                <a:spcPct val="50000"/>
              </a:spcAft>
              <a:buFontTx/>
              <a:buChar char="•"/>
            </a:pPr>
            <a:endParaRPr lang="en-US" altLang="zh-CN" sz="2400" b="0" dirty="0">
              <a:solidFill>
                <a:srgbClr val="000000"/>
              </a:solidFill>
            </a:endParaRPr>
          </a:p>
          <a:p>
            <a:pPr marL="342900" indent="-342900">
              <a:lnSpc>
                <a:spcPct val="85000"/>
              </a:lnSpc>
              <a:spcAft>
                <a:spcPct val="50000"/>
              </a:spcAft>
              <a:buFontTx/>
              <a:buChar char="•"/>
            </a:pPr>
            <a:r>
              <a:rPr lang="en-US" altLang="zh-CN" sz="2400" b="0" dirty="0">
                <a:solidFill>
                  <a:srgbClr val="000000"/>
                </a:solidFill>
                <a:latin typeface="Times New Roman"/>
                <a:cs typeface="Times New Roman"/>
              </a:rPr>
              <a:t>C++ marks the end of linked list using the constant </a:t>
            </a:r>
            <a:r>
              <a:rPr lang="en-US" altLang="zh-CN" sz="2000" dirty="0">
                <a:solidFill>
                  <a:srgbClr val="FF0000"/>
                </a:solidFill>
                <a:latin typeface="Courier New"/>
                <a:cs typeface="Courier New"/>
              </a:rPr>
              <a:t>NULL</a:t>
            </a:r>
            <a:r>
              <a:rPr lang="en-US" altLang="zh-CN" sz="2400" b="0" dirty="0">
                <a:solidFill>
                  <a:srgbClr val="000000"/>
                </a:solidFill>
                <a:latin typeface="Times New Roman"/>
                <a:cs typeface="Times New Roman"/>
              </a:rPr>
              <a:t>, which signifies a pointer that does not have an actual target.</a:t>
            </a:r>
          </a:p>
          <a:p>
            <a:pPr marL="342900" indent="-342900">
              <a:lnSpc>
                <a:spcPct val="85000"/>
              </a:lnSpc>
              <a:spcAft>
                <a:spcPct val="50000"/>
              </a:spcAft>
              <a:buFontTx/>
              <a:buChar char="•"/>
            </a:pPr>
            <a:r>
              <a:rPr lang="en-US" altLang="zh-CN" sz="2400" b="0" dirty="0">
                <a:solidFill>
                  <a:srgbClr val="000000"/>
                </a:solidFill>
                <a:latin typeface="Times New Roman"/>
                <a:cs typeface="Times New Roman"/>
              </a:rPr>
              <a:t>In diagrams, the </a:t>
            </a:r>
            <a:r>
              <a:rPr lang="en-US" altLang="zh-CN" sz="2000" dirty="0">
                <a:solidFill>
                  <a:srgbClr val="000000"/>
                </a:solidFill>
                <a:latin typeface="Courier New"/>
                <a:cs typeface="Courier New"/>
              </a:rPr>
              <a:t>NULL</a:t>
            </a:r>
            <a:r>
              <a:rPr lang="en-US" altLang="zh-CN" sz="2400" b="0" dirty="0">
                <a:solidFill>
                  <a:srgbClr val="000000"/>
                </a:solidFill>
                <a:latin typeface="Times New Roman"/>
                <a:cs typeface="Times New Roman"/>
              </a:rPr>
              <a:t> value marking the end of a list is often indicated by drawing a diagonal line across the box.</a:t>
            </a:r>
            <a:endParaRPr lang="en-US" altLang="zh-CN" sz="2400" b="0" dirty="0">
              <a:solidFill>
                <a:srgbClr val="000000"/>
              </a:solidFill>
            </a:endParaRPr>
          </a:p>
          <a:p>
            <a:pPr marL="342900" indent="-342900">
              <a:lnSpc>
                <a:spcPct val="85000"/>
              </a:lnSpc>
              <a:spcAft>
                <a:spcPct val="50000"/>
              </a:spcAft>
              <a:buFontTx/>
              <a:buChar char="•"/>
            </a:pPr>
            <a:endParaRPr lang="en-US" sz="2400" b="0" dirty="0">
              <a:solidFill>
                <a:srgbClr val="000000"/>
              </a:solidFill>
            </a:endParaRPr>
          </a:p>
        </p:txBody>
      </p:sp>
      <p:sp>
        <p:nvSpPr>
          <p:cNvPr id="46" name="TextBox 45"/>
          <p:cNvSpPr txBox="1"/>
          <p:nvPr/>
        </p:nvSpPr>
        <p:spPr>
          <a:xfrm>
            <a:off x="9978571" y="2152952"/>
            <a:ext cx="184666" cy="307777"/>
          </a:xfrm>
          <a:prstGeom prst="rect">
            <a:avLst/>
          </a:prstGeom>
          <a:noFill/>
        </p:spPr>
        <p:txBody>
          <a:bodyPr wrap="none" rtlCol="0">
            <a:spAutoFit/>
          </a:bodyPr>
          <a:lstStyle/>
          <a:p>
            <a:pPr algn="ctr"/>
            <a:endParaRPr lang="en-US" dirty="0">
              <a:solidFill>
                <a:srgbClr val="000000"/>
              </a:solidFill>
            </a:endParaRPr>
          </a:p>
        </p:txBody>
      </p:sp>
      <p:grpSp>
        <p:nvGrpSpPr>
          <p:cNvPr id="2" name="Group 50"/>
          <p:cNvGrpSpPr/>
          <p:nvPr/>
        </p:nvGrpSpPr>
        <p:grpSpPr>
          <a:xfrm>
            <a:off x="1371600" y="3797905"/>
            <a:ext cx="6340322" cy="611392"/>
            <a:chOff x="1705429" y="3797905"/>
            <a:chExt cx="6340322" cy="611392"/>
          </a:xfrm>
        </p:grpSpPr>
        <p:sp>
          <p:nvSpPr>
            <p:cNvPr id="692406" name="Rectangle 182"/>
            <p:cNvSpPr>
              <a:spLocks noChangeArrowheads="1"/>
            </p:cNvSpPr>
            <p:nvPr/>
          </p:nvSpPr>
          <p:spPr bwMode="auto">
            <a:xfrm>
              <a:off x="1714500" y="4107545"/>
              <a:ext cx="990600" cy="30175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lnSpc>
                  <a:spcPct val="90000"/>
                </a:lnSpc>
              </a:pPr>
              <a:r>
                <a:rPr lang="en-US" sz="1000">
                  <a:solidFill>
                    <a:srgbClr val="000000"/>
                  </a:solidFill>
                </a:rPr>
                <a:t> </a:t>
              </a:r>
            </a:p>
          </p:txBody>
        </p:sp>
        <p:sp>
          <p:nvSpPr>
            <p:cNvPr id="692409" name="Rectangle 185"/>
            <p:cNvSpPr>
              <a:spLocks noChangeArrowheads="1"/>
            </p:cNvSpPr>
            <p:nvPr/>
          </p:nvSpPr>
          <p:spPr bwMode="auto">
            <a:xfrm>
              <a:off x="1714500" y="3807585"/>
              <a:ext cx="990600" cy="30175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lnSpc>
                  <a:spcPct val="90000"/>
                </a:lnSpc>
              </a:pPr>
              <a:r>
                <a:rPr lang="en-US" sz="1000">
                  <a:solidFill>
                    <a:srgbClr val="000000"/>
                  </a:solidFill>
                </a:rPr>
                <a:t> </a:t>
              </a:r>
            </a:p>
          </p:txBody>
        </p:sp>
        <p:sp>
          <p:nvSpPr>
            <p:cNvPr id="692454" name="Oval 230"/>
            <p:cNvSpPr>
              <a:spLocks noChangeArrowheads="1"/>
            </p:cNvSpPr>
            <p:nvPr/>
          </p:nvSpPr>
          <p:spPr bwMode="auto">
            <a:xfrm>
              <a:off x="2165350" y="4224793"/>
              <a:ext cx="74613" cy="74613"/>
            </a:xfrm>
            <a:prstGeom prst="ellipse">
              <a:avLst/>
            </a:prstGeom>
            <a:solidFill>
              <a:srgbClr val="000000"/>
            </a:solidFill>
            <a:ln w="9525">
              <a:noFill/>
              <a:round/>
              <a:headEnd/>
              <a:tailEnd/>
            </a:ln>
            <a:effectLst/>
          </p:spPr>
          <p:txBody>
            <a:bodyPr wrap="none" anchor="ctr">
              <a:prstTxWarp prst="textNoShape">
                <a:avLst/>
              </a:prstTxWarp>
            </a:bodyPr>
            <a:lstStyle/>
            <a:p>
              <a:pPr algn="ctr">
                <a:lnSpc>
                  <a:spcPct val="90000"/>
                </a:lnSpc>
              </a:pPr>
              <a:endParaRPr lang="en-US">
                <a:solidFill>
                  <a:srgbClr val="000000"/>
                </a:solidFill>
              </a:endParaRPr>
            </a:p>
          </p:txBody>
        </p:sp>
        <p:cxnSp>
          <p:nvCxnSpPr>
            <p:cNvPr id="692457" name="AutoShape 233"/>
            <p:cNvCxnSpPr>
              <a:cxnSpLocks noChangeShapeType="1"/>
              <a:stCxn id="692454" idx="6"/>
              <a:endCxn id="692462" idx="1"/>
            </p:cNvCxnSpPr>
            <p:nvPr/>
          </p:nvCxnSpPr>
          <p:spPr bwMode="auto">
            <a:xfrm flipV="1">
              <a:off x="2239963" y="3958461"/>
              <a:ext cx="1252537" cy="303639"/>
            </a:xfrm>
            <a:prstGeom prst="bentConnector3">
              <a:avLst>
                <a:gd name="adj1" fmla="val 68348"/>
              </a:avLst>
            </a:prstGeom>
            <a:noFill/>
            <a:ln w="9525">
              <a:solidFill>
                <a:schemeClr val="tx1"/>
              </a:solidFill>
              <a:miter lim="800000"/>
              <a:headEnd/>
              <a:tailEnd type="triangle" w="med" len="med"/>
            </a:ln>
            <a:effectLst/>
          </p:spPr>
        </p:cxnSp>
        <p:sp>
          <p:nvSpPr>
            <p:cNvPr id="692460" name="Rectangle 236"/>
            <p:cNvSpPr>
              <a:spLocks noChangeArrowheads="1"/>
            </p:cNvSpPr>
            <p:nvPr/>
          </p:nvSpPr>
          <p:spPr bwMode="auto">
            <a:xfrm>
              <a:off x="3492500" y="4107545"/>
              <a:ext cx="990600" cy="30175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lnSpc>
                  <a:spcPct val="90000"/>
                </a:lnSpc>
              </a:pPr>
              <a:r>
                <a:rPr lang="en-US" sz="1000">
                  <a:solidFill>
                    <a:srgbClr val="000000"/>
                  </a:solidFill>
                </a:rPr>
                <a:t> </a:t>
              </a:r>
            </a:p>
          </p:txBody>
        </p:sp>
        <p:sp>
          <p:nvSpPr>
            <p:cNvPr id="692462" name="Rectangle 238"/>
            <p:cNvSpPr>
              <a:spLocks noChangeArrowheads="1"/>
            </p:cNvSpPr>
            <p:nvPr/>
          </p:nvSpPr>
          <p:spPr bwMode="auto">
            <a:xfrm>
              <a:off x="3492500" y="3807585"/>
              <a:ext cx="990600" cy="30175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lnSpc>
                  <a:spcPct val="90000"/>
                </a:lnSpc>
              </a:pPr>
              <a:r>
                <a:rPr lang="en-US" sz="1000">
                  <a:solidFill>
                    <a:srgbClr val="000000"/>
                  </a:solidFill>
                </a:rPr>
                <a:t> </a:t>
              </a:r>
            </a:p>
          </p:txBody>
        </p:sp>
        <p:sp>
          <p:nvSpPr>
            <p:cNvPr id="692465" name="Oval 241"/>
            <p:cNvSpPr>
              <a:spLocks noChangeArrowheads="1"/>
            </p:cNvSpPr>
            <p:nvPr/>
          </p:nvSpPr>
          <p:spPr bwMode="auto">
            <a:xfrm>
              <a:off x="3943350" y="4224793"/>
              <a:ext cx="74613" cy="74613"/>
            </a:xfrm>
            <a:prstGeom prst="ellipse">
              <a:avLst/>
            </a:prstGeom>
            <a:solidFill>
              <a:srgbClr val="000000"/>
            </a:solidFill>
            <a:ln w="9525">
              <a:noFill/>
              <a:round/>
              <a:headEnd/>
              <a:tailEnd/>
            </a:ln>
            <a:effectLst/>
          </p:spPr>
          <p:txBody>
            <a:bodyPr wrap="none" anchor="ctr">
              <a:prstTxWarp prst="textNoShape">
                <a:avLst/>
              </a:prstTxWarp>
            </a:bodyPr>
            <a:lstStyle/>
            <a:p>
              <a:pPr algn="ctr">
                <a:lnSpc>
                  <a:spcPct val="90000"/>
                </a:lnSpc>
              </a:pPr>
              <a:endParaRPr lang="en-US">
                <a:solidFill>
                  <a:srgbClr val="000000"/>
                </a:solidFill>
              </a:endParaRPr>
            </a:p>
          </p:txBody>
        </p:sp>
        <p:cxnSp>
          <p:nvCxnSpPr>
            <p:cNvPr id="692467" name="AutoShape 243"/>
            <p:cNvCxnSpPr>
              <a:cxnSpLocks noChangeShapeType="1"/>
              <a:stCxn id="692465" idx="6"/>
              <a:endCxn id="692470" idx="1"/>
            </p:cNvCxnSpPr>
            <p:nvPr/>
          </p:nvCxnSpPr>
          <p:spPr bwMode="auto">
            <a:xfrm flipV="1">
              <a:off x="4017963" y="3958461"/>
              <a:ext cx="1252537" cy="303639"/>
            </a:xfrm>
            <a:prstGeom prst="bentConnector3">
              <a:avLst>
                <a:gd name="adj1" fmla="val 69313"/>
              </a:avLst>
            </a:prstGeom>
            <a:noFill/>
            <a:ln w="9525">
              <a:solidFill>
                <a:schemeClr val="tx1"/>
              </a:solidFill>
              <a:miter lim="800000"/>
              <a:headEnd/>
              <a:tailEnd type="triangle" w="med" len="med"/>
            </a:ln>
            <a:effectLst/>
          </p:spPr>
        </p:cxnSp>
        <p:sp>
          <p:nvSpPr>
            <p:cNvPr id="692468" name="Rectangle 244"/>
            <p:cNvSpPr>
              <a:spLocks noChangeArrowheads="1"/>
            </p:cNvSpPr>
            <p:nvPr/>
          </p:nvSpPr>
          <p:spPr bwMode="auto">
            <a:xfrm>
              <a:off x="5270500" y="4107545"/>
              <a:ext cx="990600" cy="30175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lnSpc>
                  <a:spcPct val="90000"/>
                </a:lnSpc>
              </a:pPr>
              <a:r>
                <a:rPr lang="en-US" sz="1000">
                  <a:solidFill>
                    <a:srgbClr val="000000"/>
                  </a:solidFill>
                </a:rPr>
                <a:t> </a:t>
              </a:r>
            </a:p>
          </p:txBody>
        </p:sp>
        <p:sp>
          <p:nvSpPr>
            <p:cNvPr id="692470" name="Rectangle 246"/>
            <p:cNvSpPr>
              <a:spLocks noChangeArrowheads="1"/>
            </p:cNvSpPr>
            <p:nvPr/>
          </p:nvSpPr>
          <p:spPr bwMode="auto">
            <a:xfrm>
              <a:off x="5270500" y="3807585"/>
              <a:ext cx="990600" cy="30175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lnSpc>
                  <a:spcPct val="90000"/>
                </a:lnSpc>
              </a:pPr>
              <a:r>
                <a:rPr lang="en-US" sz="1000">
                  <a:solidFill>
                    <a:srgbClr val="000000"/>
                  </a:solidFill>
                </a:rPr>
                <a:t> </a:t>
              </a:r>
            </a:p>
          </p:txBody>
        </p:sp>
        <p:sp>
          <p:nvSpPr>
            <p:cNvPr id="692473" name="Oval 249"/>
            <p:cNvSpPr>
              <a:spLocks noChangeArrowheads="1"/>
            </p:cNvSpPr>
            <p:nvPr/>
          </p:nvSpPr>
          <p:spPr bwMode="auto">
            <a:xfrm>
              <a:off x="5721350" y="4224793"/>
              <a:ext cx="74613" cy="74613"/>
            </a:xfrm>
            <a:prstGeom prst="ellipse">
              <a:avLst/>
            </a:prstGeom>
            <a:solidFill>
              <a:srgbClr val="000000"/>
            </a:solidFill>
            <a:ln w="9525">
              <a:noFill/>
              <a:round/>
              <a:headEnd/>
              <a:tailEnd/>
            </a:ln>
            <a:effectLst/>
          </p:spPr>
          <p:txBody>
            <a:bodyPr wrap="none" anchor="ctr">
              <a:prstTxWarp prst="textNoShape">
                <a:avLst/>
              </a:prstTxWarp>
            </a:bodyPr>
            <a:lstStyle/>
            <a:p>
              <a:pPr algn="ctr">
                <a:lnSpc>
                  <a:spcPct val="90000"/>
                </a:lnSpc>
              </a:pPr>
              <a:endParaRPr lang="en-US">
                <a:solidFill>
                  <a:srgbClr val="000000"/>
                </a:solidFill>
              </a:endParaRPr>
            </a:p>
          </p:txBody>
        </p:sp>
        <p:cxnSp>
          <p:nvCxnSpPr>
            <p:cNvPr id="692475" name="AutoShape 251"/>
            <p:cNvCxnSpPr>
              <a:cxnSpLocks noChangeShapeType="1"/>
              <a:stCxn id="692473" idx="6"/>
              <a:endCxn id="692478" idx="1"/>
            </p:cNvCxnSpPr>
            <p:nvPr/>
          </p:nvCxnSpPr>
          <p:spPr bwMode="auto">
            <a:xfrm flipV="1">
              <a:off x="5795963" y="3958461"/>
              <a:ext cx="1252537" cy="303639"/>
            </a:xfrm>
            <a:prstGeom prst="bentConnector3">
              <a:avLst>
                <a:gd name="adj1" fmla="val 66416"/>
              </a:avLst>
            </a:prstGeom>
            <a:noFill/>
            <a:ln w="9525">
              <a:solidFill>
                <a:schemeClr val="tx1"/>
              </a:solidFill>
              <a:miter lim="800000"/>
              <a:headEnd/>
              <a:tailEnd type="triangle" w="med" len="med"/>
            </a:ln>
            <a:effectLst/>
          </p:spPr>
        </p:cxnSp>
        <p:sp>
          <p:nvSpPr>
            <p:cNvPr id="692476" name="Rectangle 252"/>
            <p:cNvSpPr>
              <a:spLocks noChangeArrowheads="1"/>
            </p:cNvSpPr>
            <p:nvPr/>
          </p:nvSpPr>
          <p:spPr bwMode="auto">
            <a:xfrm>
              <a:off x="7048500" y="4107545"/>
              <a:ext cx="990600" cy="30175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lnSpc>
                  <a:spcPct val="90000"/>
                </a:lnSpc>
              </a:pPr>
              <a:r>
                <a:rPr lang="en-US" sz="1000" dirty="0">
                  <a:solidFill>
                    <a:srgbClr val="000000"/>
                  </a:solidFill>
                </a:rPr>
                <a:t> </a:t>
              </a:r>
              <a:endParaRPr lang="en-US" sz="1200" dirty="0">
                <a:solidFill>
                  <a:srgbClr val="000000"/>
                </a:solidFill>
                <a:latin typeface="Courier New" charset="0"/>
              </a:endParaRPr>
            </a:p>
          </p:txBody>
        </p:sp>
        <p:sp>
          <p:nvSpPr>
            <p:cNvPr id="692478" name="Rectangle 254"/>
            <p:cNvSpPr>
              <a:spLocks noChangeArrowheads="1"/>
            </p:cNvSpPr>
            <p:nvPr/>
          </p:nvSpPr>
          <p:spPr bwMode="auto">
            <a:xfrm>
              <a:off x="7048500" y="3807585"/>
              <a:ext cx="990600" cy="30175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lnSpc>
                  <a:spcPct val="90000"/>
                </a:lnSpc>
              </a:pPr>
              <a:r>
                <a:rPr lang="en-US" sz="1000">
                  <a:solidFill>
                    <a:srgbClr val="000000"/>
                  </a:solidFill>
                </a:rPr>
                <a:t> </a:t>
              </a:r>
            </a:p>
          </p:txBody>
        </p:sp>
        <p:sp>
          <p:nvSpPr>
            <p:cNvPr id="47" name="TextBox 46"/>
            <p:cNvSpPr txBox="1"/>
            <p:nvPr/>
          </p:nvSpPr>
          <p:spPr>
            <a:xfrm>
              <a:off x="1705429" y="3797905"/>
              <a:ext cx="1003903" cy="304800"/>
            </a:xfrm>
            <a:prstGeom prst="rect">
              <a:avLst/>
            </a:prstGeom>
            <a:noFill/>
          </p:spPr>
          <p:txBody>
            <a:bodyPr wrap="square" rtlCol="0">
              <a:spAutoFit/>
            </a:bodyPr>
            <a:lstStyle/>
            <a:p>
              <a:pPr algn="ctr"/>
              <a:r>
                <a:rPr lang="en-US" b="0" i="1" dirty="0">
                  <a:solidFill>
                    <a:srgbClr val="000000"/>
                  </a:solidFill>
                </a:rPr>
                <a:t>data</a:t>
              </a:r>
            </a:p>
          </p:txBody>
        </p:sp>
        <p:sp>
          <p:nvSpPr>
            <p:cNvPr id="48" name="TextBox 47"/>
            <p:cNvSpPr txBox="1"/>
            <p:nvPr/>
          </p:nvSpPr>
          <p:spPr>
            <a:xfrm>
              <a:off x="3488267" y="3797905"/>
              <a:ext cx="1003903" cy="304800"/>
            </a:xfrm>
            <a:prstGeom prst="rect">
              <a:avLst/>
            </a:prstGeom>
            <a:noFill/>
          </p:spPr>
          <p:txBody>
            <a:bodyPr wrap="square" rtlCol="0">
              <a:spAutoFit/>
            </a:bodyPr>
            <a:lstStyle/>
            <a:p>
              <a:pPr algn="ctr"/>
              <a:r>
                <a:rPr lang="en-US" b="0" i="1" dirty="0">
                  <a:solidFill>
                    <a:srgbClr val="000000"/>
                  </a:solidFill>
                </a:rPr>
                <a:t>data</a:t>
              </a:r>
            </a:p>
          </p:txBody>
        </p:sp>
        <p:sp>
          <p:nvSpPr>
            <p:cNvPr id="49" name="TextBox 48"/>
            <p:cNvSpPr txBox="1"/>
            <p:nvPr/>
          </p:nvSpPr>
          <p:spPr>
            <a:xfrm>
              <a:off x="5259010" y="3797905"/>
              <a:ext cx="1003903" cy="304800"/>
            </a:xfrm>
            <a:prstGeom prst="rect">
              <a:avLst/>
            </a:prstGeom>
            <a:noFill/>
          </p:spPr>
          <p:txBody>
            <a:bodyPr wrap="square" rtlCol="0">
              <a:spAutoFit/>
            </a:bodyPr>
            <a:lstStyle/>
            <a:p>
              <a:pPr algn="ctr"/>
              <a:r>
                <a:rPr lang="en-US" b="0" i="1" dirty="0">
                  <a:solidFill>
                    <a:srgbClr val="000000"/>
                  </a:solidFill>
                </a:rPr>
                <a:t>data</a:t>
              </a:r>
            </a:p>
          </p:txBody>
        </p:sp>
        <p:sp>
          <p:nvSpPr>
            <p:cNvPr id="50" name="TextBox 49"/>
            <p:cNvSpPr txBox="1"/>
            <p:nvPr/>
          </p:nvSpPr>
          <p:spPr>
            <a:xfrm>
              <a:off x="7041848" y="3797905"/>
              <a:ext cx="1003903" cy="304800"/>
            </a:xfrm>
            <a:prstGeom prst="rect">
              <a:avLst/>
            </a:prstGeom>
            <a:noFill/>
          </p:spPr>
          <p:txBody>
            <a:bodyPr wrap="square" rtlCol="0">
              <a:spAutoFit/>
            </a:bodyPr>
            <a:lstStyle/>
            <a:p>
              <a:pPr algn="ctr"/>
              <a:r>
                <a:rPr lang="en-US" b="0" i="1" dirty="0">
                  <a:solidFill>
                    <a:srgbClr val="000000"/>
                  </a:solidFill>
                </a:rPr>
                <a:t>data</a:t>
              </a:r>
            </a:p>
          </p:txBody>
        </p:sp>
      </p:grpSp>
      <p:sp>
        <p:nvSpPr>
          <p:cNvPr id="41" name="Rectangle 40"/>
          <p:cNvSpPr/>
          <p:nvPr/>
        </p:nvSpPr>
        <p:spPr>
          <a:xfrm>
            <a:off x="6721988" y="4074885"/>
            <a:ext cx="987516" cy="338554"/>
          </a:xfrm>
          <a:prstGeom prst="rect">
            <a:avLst/>
          </a:prstGeom>
        </p:spPr>
        <p:txBody>
          <a:bodyPr wrap="square">
            <a:spAutoFit/>
          </a:bodyPr>
          <a:lstStyle/>
          <a:p>
            <a:pPr algn="ctr"/>
            <a:r>
              <a:rPr lang="en-US" sz="1600" dirty="0">
                <a:solidFill>
                  <a:srgbClr val="000000"/>
                </a:solidFill>
                <a:latin typeface="Courier New" charset="0"/>
              </a:rPr>
              <a:t>NULL</a:t>
            </a:r>
            <a:endParaRPr lang="en-US" sz="1600" dirty="0">
              <a:solidFill>
                <a:srgbClr val="000000"/>
              </a:solidFill>
            </a:endParaRPr>
          </a:p>
        </p:txBody>
      </p:sp>
      <p:cxnSp>
        <p:nvCxnSpPr>
          <p:cNvPr id="43" name="Straight Connector 42"/>
          <p:cNvCxnSpPr/>
          <p:nvPr/>
        </p:nvCxnSpPr>
        <p:spPr bwMode="auto">
          <a:xfrm flipH="1">
            <a:off x="6712856" y="4106335"/>
            <a:ext cx="996696" cy="301752"/>
          </a:xfrm>
          <a:prstGeom prst="line">
            <a:avLst/>
          </a:prstGeom>
          <a:solidFill>
            <a:schemeClr val="accent1"/>
          </a:solidFill>
          <a:ln w="9525" cap="flat" cmpd="sng" algn="ctr">
            <a:solidFill>
              <a:schemeClr val="tx1"/>
            </a:solidFill>
            <a:prstDash val="solid"/>
            <a:round/>
            <a:headEnd type="none" w="med" len="med"/>
            <a:tailEnd type="none" w="med" len="med"/>
          </a:ln>
          <a:effectLst/>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92458">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92458">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92458">
                                            <p:txEl>
                                              <p:pRg st="5" end="5"/>
                                            </p:txEl>
                                          </p:spTgt>
                                        </p:tgtEl>
                                        <p:attrNameLst>
                                          <p:attrName>style.visibility</p:attrName>
                                        </p:attrNameLst>
                                      </p:cBhvr>
                                      <p:to>
                                        <p:strVal val="visible"/>
                                      </p:to>
                                    </p:set>
                                  </p:childTnLst>
                                </p:cTn>
                              </p:par>
                            </p:childTnLst>
                          </p:cTn>
                        </p:par>
                        <p:par>
                          <p:cTn id="19" fill="hold">
                            <p:stCondLst>
                              <p:cond delay="0"/>
                            </p:stCondLst>
                            <p:childTnLst>
                              <p:par>
                                <p:cTn id="20" presetID="1" presetClass="exit" presetSubtype="0" fill="hold" grpId="1" nodeType="afterEffect">
                                  <p:stCondLst>
                                    <p:cond delay="0"/>
                                  </p:stCondLst>
                                  <p:childTnLst>
                                    <p:set>
                                      <p:cBhvr>
                                        <p:cTn id="21" dur="1" fill="hold">
                                          <p:stCondLst>
                                            <p:cond delay="0"/>
                                          </p:stCondLst>
                                        </p:cTn>
                                        <p:tgtEl>
                                          <p:spTgt spid="41"/>
                                        </p:tgtEl>
                                        <p:attrNameLst>
                                          <p:attrName>style.visibility</p:attrName>
                                        </p:attrNameLst>
                                      </p:cBhvr>
                                      <p:to>
                                        <p:strVal val="hidden"/>
                                      </p:to>
                                    </p:set>
                                  </p:childTnLst>
                                </p:cTn>
                              </p:par>
                              <p:par>
                                <p:cTn id="22" presetID="1" presetClass="entr" presetSubtype="0" fill="hold" nodeType="withEffect">
                                  <p:stCondLst>
                                    <p:cond delay="0"/>
                                  </p:stCondLst>
                                  <p:childTnLst>
                                    <p:set>
                                      <p:cBhvr>
                                        <p:cTn id="23"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41" grpId="1"/>
    </p:bldLst>
  </p:timing>
</p:sld>
</file>

<file path=ppt/theme/theme1.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400" b="1" i="0" u="none" strike="noStrike" cap="none" normalizeH="0" baseline="0">
            <a:ln>
              <a:noFill/>
            </a:ln>
            <a:solidFill>
              <a:schemeClr val="tx1"/>
            </a:solidFill>
            <a:effectLst/>
            <a:latin typeface="Times New Roman"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400" b="1" i="0" u="none" strike="noStrike" cap="none" normalizeH="0" baseline="0">
            <a:ln>
              <a:noFill/>
            </a:ln>
            <a:solidFill>
              <a:schemeClr val="tx1"/>
            </a:solidFill>
            <a:effectLst/>
            <a:latin typeface="Times New Roman"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New Roman"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New Roman"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2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400" b="1" i="0" u="none" strike="noStrike" cap="none" normalizeH="0" baseline="0">
            <a:ln>
              <a:noFill/>
            </a:ln>
            <a:solidFill>
              <a:schemeClr val="tx1"/>
            </a:solidFill>
            <a:effectLst/>
            <a:latin typeface="Times New Roman"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400" b="1" i="0" u="none" strike="noStrike" cap="none" normalizeH="0" baseline="0">
            <a:ln>
              <a:noFill/>
            </a:ln>
            <a:solidFill>
              <a:schemeClr val="tx1"/>
            </a:solidFill>
            <a:effectLst/>
            <a:latin typeface="Times New Roman"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3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400" b="1" i="0" u="none" strike="noStrike" cap="none" normalizeH="0" baseline="0">
            <a:ln>
              <a:noFill/>
            </a:ln>
            <a:solidFill>
              <a:schemeClr val="tx1"/>
            </a:solidFill>
            <a:effectLst/>
            <a:latin typeface="Times New Roman"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400" b="1" i="0" u="none" strike="noStrike" cap="none" normalizeH="0" baseline="0">
            <a:ln>
              <a:noFill/>
            </a:ln>
            <a:solidFill>
              <a:schemeClr val="tx1"/>
            </a:solidFill>
            <a:effectLst/>
            <a:latin typeface="Times New Roman"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400" b="1" i="0" u="none" strike="noStrike" cap="none" normalizeH="0" baseline="0">
            <a:ln>
              <a:noFill/>
            </a:ln>
            <a:solidFill>
              <a:schemeClr val="tx1"/>
            </a:solidFill>
            <a:effectLst/>
            <a:latin typeface="Times New Roman"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400" b="1" i="0" u="none" strike="noStrike" cap="none" normalizeH="0" baseline="0">
            <a:ln>
              <a:noFill/>
            </a:ln>
            <a:solidFill>
              <a:schemeClr val="tx1"/>
            </a:solidFill>
            <a:effectLst/>
            <a:latin typeface="Times New Roman"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24028</TotalTime>
  <Words>4044</Words>
  <Application>Microsoft Office PowerPoint</Application>
  <PresentationFormat>On-screen Show (4:3)</PresentationFormat>
  <Paragraphs>664</Paragraphs>
  <Slides>34</Slides>
  <Notes>33</Notes>
  <HiddenSlides>0</HiddenSlides>
  <MMClips>0</MMClips>
  <ScaleCrop>false</ScaleCrop>
  <HeadingPairs>
    <vt:vector size="6" baseType="variant">
      <vt:variant>
        <vt:lpstr>Fonts Used</vt:lpstr>
      </vt:variant>
      <vt:variant>
        <vt:i4>5</vt:i4>
      </vt:variant>
      <vt:variant>
        <vt:lpstr>Theme</vt:lpstr>
      </vt:variant>
      <vt:variant>
        <vt:i4>5</vt:i4>
      </vt:variant>
      <vt:variant>
        <vt:lpstr>Slide Titles</vt:lpstr>
      </vt:variant>
      <vt:variant>
        <vt:i4>34</vt:i4>
      </vt:variant>
    </vt:vector>
  </HeadingPairs>
  <TitlesOfParts>
    <vt:vector size="44" baseType="lpstr">
      <vt:lpstr>Helvetica Neue</vt:lpstr>
      <vt:lpstr>ＭＳ Ｐゴシック</vt:lpstr>
      <vt:lpstr>Courier New</vt:lpstr>
      <vt:lpstr>Helvetica</vt:lpstr>
      <vt:lpstr>Times New Roman</vt:lpstr>
      <vt:lpstr>Blank Presentation</vt:lpstr>
      <vt:lpstr>1_Blank Presentation</vt:lpstr>
      <vt:lpstr>2_Blank Presentation</vt:lpstr>
      <vt:lpstr>3_Blank Presentation</vt:lpstr>
      <vt:lpstr>4_Blank Presentation</vt:lpstr>
      <vt:lpstr>Dynamic Memory Management</vt:lpstr>
      <vt:lpstr>Pointers</vt:lpstr>
      <vt:lpstr>The Allocation of Memory to Variables</vt:lpstr>
      <vt:lpstr>Dynamic Allocation</vt:lpstr>
      <vt:lpstr>Exercise: Dynamic Arrays</vt:lpstr>
      <vt:lpstr>Exercise: Dynamic Arrays</vt:lpstr>
      <vt:lpstr>Allocating a Point Object</vt:lpstr>
      <vt:lpstr>Pointers</vt:lpstr>
      <vt:lpstr>Linking Objects Together</vt:lpstr>
      <vt:lpstr>The Beacons of Gondor</vt:lpstr>
      <vt:lpstr>Message Passing in Linked Structures</vt:lpstr>
      <vt:lpstr>Memory Management</vt:lpstr>
      <vt:lpstr>Garbage collection</vt:lpstr>
      <vt:lpstr>Destructors</vt:lpstr>
      <vt:lpstr>Heap-Stack Diagrams</vt:lpstr>
      <vt:lpstr>Exercise: Heap-Stack Diagrams</vt:lpstr>
      <vt:lpstr>Example: The CharStack Class</vt:lpstr>
      <vt:lpstr>The charstack.h Interface</vt:lpstr>
      <vt:lpstr>The charstack.h Interface</vt:lpstr>
      <vt:lpstr>The charstackpriv.h File</vt:lpstr>
      <vt:lpstr>The charstack.cpp Implementation</vt:lpstr>
      <vt:lpstr>The charstack.cpp Implementation</vt:lpstr>
      <vt:lpstr>The charstack.cpp Implementation</vt:lpstr>
      <vt:lpstr>The charstack.cpp Implementation</vt:lpstr>
      <vt:lpstr>Copying Objects</vt:lpstr>
      <vt:lpstr>Copying Objects</vt:lpstr>
      <vt:lpstr>Assignment and Copy Constructors</vt:lpstr>
      <vt:lpstr>Shallow vs. Deep Copying</vt:lpstr>
      <vt:lpstr>Implementing Deep Copy Semantics</vt:lpstr>
      <vt:lpstr>Code to Implement Deep Copying</vt:lpstr>
      <vt:lpstr>The Uses of const</vt:lpstr>
      <vt:lpstr>Unit Testing</vt:lpstr>
      <vt:lpstr>PowerPoint Presentation</vt:lpstr>
      <vt:lpstr>The End</vt:lpstr>
    </vt:vector>
  </TitlesOfParts>
  <Company>Stanford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3—Expressions</dc:title>
  <cp:lastModifiedBy>Prof. Huang Rui (SSE)</cp:lastModifiedBy>
  <cp:revision>249</cp:revision>
  <dcterms:created xsi:type="dcterms:W3CDTF">2014-07-02T21:36:46Z</dcterms:created>
  <dcterms:modified xsi:type="dcterms:W3CDTF">2019-03-13T06:07:54Z</dcterms:modified>
</cp:coreProperties>
</file>